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diagrams/data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4"/>
  </p:sldMasterIdLst>
  <p:notesMasterIdLst>
    <p:notesMasterId r:id="rId51"/>
  </p:notesMasterIdLst>
  <p:sldIdLst>
    <p:sldId id="256" r:id="rId5"/>
    <p:sldId id="261" r:id="rId6"/>
    <p:sldId id="295" r:id="rId7"/>
    <p:sldId id="311" r:id="rId8"/>
    <p:sldId id="310" r:id="rId9"/>
    <p:sldId id="315" r:id="rId10"/>
    <p:sldId id="312" r:id="rId11"/>
    <p:sldId id="307" r:id="rId12"/>
    <p:sldId id="294" r:id="rId13"/>
    <p:sldId id="296" r:id="rId14"/>
    <p:sldId id="263" r:id="rId15"/>
    <p:sldId id="286" r:id="rId16"/>
    <p:sldId id="287" r:id="rId17"/>
    <p:sldId id="298" r:id="rId18"/>
    <p:sldId id="299" r:id="rId19"/>
    <p:sldId id="300" r:id="rId20"/>
    <p:sldId id="290" r:id="rId21"/>
    <p:sldId id="291" r:id="rId22"/>
    <p:sldId id="292" r:id="rId23"/>
    <p:sldId id="264" r:id="rId24"/>
    <p:sldId id="265" r:id="rId25"/>
    <p:sldId id="267" r:id="rId26"/>
    <p:sldId id="302" r:id="rId27"/>
    <p:sldId id="303" r:id="rId28"/>
    <p:sldId id="314" r:id="rId29"/>
    <p:sldId id="269" r:id="rId30"/>
    <p:sldId id="318" r:id="rId31"/>
    <p:sldId id="270" r:id="rId32"/>
    <p:sldId id="271" r:id="rId33"/>
    <p:sldId id="316" r:id="rId34"/>
    <p:sldId id="276" r:id="rId35"/>
    <p:sldId id="319" r:id="rId36"/>
    <p:sldId id="277" r:id="rId37"/>
    <p:sldId id="273" r:id="rId38"/>
    <p:sldId id="278" r:id="rId39"/>
    <p:sldId id="279" r:id="rId40"/>
    <p:sldId id="280" r:id="rId41"/>
    <p:sldId id="281" r:id="rId42"/>
    <p:sldId id="282" r:id="rId43"/>
    <p:sldId id="317" r:id="rId44"/>
    <p:sldId id="283" r:id="rId45"/>
    <p:sldId id="284" r:id="rId46"/>
    <p:sldId id="285" r:id="rId47"/>
    <p:sldId id="306" r:id="rId48"/>
    <p:sldId id="308" r:id="rId49"/>
    <p:sldId id="309" r:id="rId5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6A1AC72-5C3B-4ADB-8C63-4D44AC79A69E}">
  <a:tblStyle styleId="{E6A1AC72-5C3B-4ADB-8C63-4D44AC79A69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38" autoAdjust="0"/>
    <p:restoredTop sz="94660"/>
  </p:normalViewPr>
  <p:slideViewPr>
    <p:cSldViewPr snapToGrid="0">
      <p:cViewPr>
        <p:scale>
          <a:sx n="80" d="100"/>
          <a:sy n="80" d="100"/>
        </p:scale>
        <p:origin x="684" y="1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nipissingu-my.sharepoint.com/personal/mspulford665_my_nipissingu_ca/Documents/Copy%20of%20Book%20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nipissingu-my.sharepoint.com/personal/mspulford665_my_nipissingu_ca/Documents/Copy%20of%20Book%20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nipissingu-my.sharepoint.com/personal/mspulford665_my_nipissingu_ca/Documents/Copy%20of%20Book%20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nipissingu-my.sharepoint.com/personal/mspulford665_my_nipissingu_ca/Documents/Copy%20of%20Book%20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29519182442621"/>
          <c:y val="5.0925925925925923E-2"/>
          <c:w val="0.74200194337409953"/>
          <c:h val="0.73102653834937303"/>
        </c:manualLayout>
      </c:layou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Absorption</c:v>
                </c:pt>
              </c:strCache>
            </c:strRef>
          </c:tx>
          <c:spPr>
            <a:ln w="28575" cap="rnd">
              <a:solidFill>
                <a:srgbClr val="013AEF"/>
              </a:solidFill>
              <a:round/>
            </a:ln>
            <a:effectLst/>
          </c:spPr>
          <c:marker>
            <c:symbol val="none"/>
          </c:marker>
          <c:cat>
            <c:numRef>
              <c:f>Sheet2!$A$2:$A$502</c:f>
              <c:numCache>
                <c:formatCode>General</c:formatCode>
                <c:ptCount val="501"/>
                <c:pt idx="0">
                  <c:v>300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  <c:pt idx="181">
                  <c:v>481</c:v>
                </c:pt>
                <c:pt idx="182">
                  <c:v>482</c:v>
                </c:pt>
                <c:pt idx="183">
                  <c:v>483</c:v>
                </c:pt>
                <c:pt idx="184">
                  <c:v>484</c:v>
                </c:pt>
                <c:pt idx="185">
                  <c:v>485</c:v>
                </c:pt>
                <c:pt idx="186">
                  <c:v>486</c:v>
                </c:pt>
                <c:pt idx="187">
                  <c:v>487</c:v>
                </c:pt>
                <c:pt idx="188">
                  <c:v>488</c:v>
                </c:pt>
                <c:pt idx="189">
                  <c:v>489</c:v>
                </c:pt>
                <c:pt idx="190">
                  <c:v>490</c:v>
                </c:pt>
                <c:pt idx="191">
                  <c:v>491</c:v>
                </c:pt>
                <c:pt idx="192">
                  <c:v>492</c:v>
                </c:pt>
                <c:pt idx="193">
                  <c:v>493</c:v>
                </c:pt>
                <c:pt idx="194">
                  <c:v>494</c:v>
                </c:pt>
                <c:pt idx="195">
                  <c:v>495</c:v>
                </c:pt>
                <c:pt idx="196">
                  <c:v>496</c:v>
                </c:pt>
                <c:pt idx="197">
                  <c:v>497</c:v>
                </c:pt>
                <c:pt idx="198">
                  <c:v>498</c:v>
                </c:pt>
                <c:pt idx="199">
                  <c:v>499</c:v>
                </c:pt>
                <c:pt idx="200">
                  <c:v>500</c:v>
                </c:pt>
                <c:pt idx="201">
                  <c:v>501</c:v>
                </c:pt>
                <c:pt idx="202">
                  <c:v>502</c:v>
                </c:pt>
                <c:pt idx="203">
                  <c:v>503</c:v>
                </c:pt>
                <c:pt idx="204">
                  <c:v>504</c:v>
                </c:pt>
                <c:pt idx="205">
                  <c:v>505</c:v>
                </c:pt>
                <c:pt idx="206">
                  <c:v>506</c:v>
                </c:pt>
                <c:pt idx="207">
                  <c:v>507</c:v>
                </c:pt>
                <c:pt idx="208">
                  <c:v>508</c:v>
                </c:pt>
                <c:pt idx="209">
                  <c:v>509</c:v>
                </c:pt>
                <c:pt idx="210">
                  <c:v>510</c:v>
                </c:pt>
                <c:pt idx="211">
                  <c:v>511</c:v>
                </c:pt>
                <c:pt idx="212">
                  <c:v>512</c:v>
                </c:pt>
                <c:pt idx="213">
                  <c:v>513</c:v>
                </c:pt>
                <c:pt idx="214">
                  <c:v>514</c:v>
                </c:pt>
                <c:pt idx="215">
                  <c:v>515</c:v>
                </c:pt>
                <c:pt idx="216">
                  <c:v>516</c:v>
                </c:pt>
                <c:pt idx="217">
                  <c:v>517</c:v>
                </c:pt>
                <c:pt idx="218">
                  <c:v>518</c:v>
                </c:pt>
                <c:pt idx="219">
                  <c:v>519</c:v>
                </c:pt>
                <c:pt idx="220">
                  <c:v>520</c:v>
                </c:pt>
                <c:pt idx="221">
                  <c:v>521</c:v>
                </c:pt>
                <c:pt idx="222">
                  <c:v>522</c:v>
                </c:pt>
                <c:pt idx="223">
                  <c:v>523</c:v>
                </c:pt>
                <c:pt idx="224">
                  <c:v>524</c:v>
                </c:pt>
                <c:pt idx="225">
                  <c:v>525</c:v>
                </c:pt>
                <c:pt idx="226">
                  <c:v>526</c:v>
                </c:pt>
                <c:pt idx="227">
                  <c:v>527</c:v>
                </c:pt>
                <c:pt idx="228">
                  <c:v>528</c:v>
                </c:pt>
                <c:pt idx="229">
                  <c:v>529</c:v>
                </c:pt>
                <c:pt idx="230">
                  <c:v>530</c:v>
                </c:pt>
                <c:pt idx="231">
                  <c:v>531</c:v>
                </c:pt>
                <c:pt idx="232">
                  <c:v>532</c:v>
                </c:pt>
                <c:pt idx="233">
                  <c:v>533</c:v>
                </c:pt>
                <c:pt idx="234">
                  <c:v>534</c:v>
                </c:pt>
                <c:pt idx="235">
                  <c:v>535</c:v>
                </c:pt>
                <c:pt idx="236">
                  <c:v>536</c:v>
                </c:pt>
                <c:pt idx="237">
                  <c:v>537</c:v>
                </c:pt>
                <c:pt idx="238">
                  <c:v>538</c:v>
                </c:pt>
                <c:pt idx="239">
                  <c:v>539</c:v>
                </c:pt>
                <c:pt idx="240">
                  <c:v>540</c:v>
                </c:pt>
                <c:pt idx="241">
                  <c:v>541</c:v>
                </c:pt>
                <c:pt idx="242">
                  <c:v>542</c:v>
                </c:pt>
                <c:pt idx="243">
                  <c:v>543</c:v>
                </c:pt>
                <c:pt idx="244">
                  <c:v>544</c:v>
                </c:pt>
                <c:pt idx="245">
                  <c:v>545</c:v>
                </c:pt>
                <c:pt idx="246">
                  <c:v>546</c:v>
                </c:pt>
                <c:pt idx="247">
                  <c:v>547</c:v>
                </c:pt>
                <c:pt idx="248">
                  <c:v>548</c:v>
                </c:pt>
                <c:pt idx="249">
                  <c:v>549</c:v>
                </c:pt>
                <c:pt idx="250">
                  <c:v>550</c:v>
                </c:pt>
                <c:pt idx="251">
                  <c:v>551</c:v>
                </c:pt>
                <c:pt idx="252">
                  <c:v>552</c:v>
                </c:pt>
                <c:pt idx="253">
                  <c:v>553</c:v>
                </c:pt>
                <c:pt idx="254">
                  <c:v>554</c:v>
                </c:pt>
                <c:pt idx="255">
                  <c:v>555</c:v>
                </c:pt>
                <c:pt idx="256">
                  <c:v>556</c:v>
                </c:pt>
                <c:pt idx="257">
                  <c:v>557</c:v>
                </c:pt>
                <c:pt idx="258">
                  <c:v>558</c:v>
                </c:pt>
                <c:pt idx="259">
                  <c:v>559</c:v>
                </c:pt>
                <c:pt idx="260">
                  <c:v>560</c:v>
                </c:pt>
                <c:pt idx="261">
                  <c:v>561</c:v>
                </c:pt>
                <c:pt idx="262">
                  <c:v>562</c:v>
                </c:pt>
                <c:pt idx="263">
                  <c:v>563</c:v>
                </c:pt>
                <c:pt idx="264">
                  <c:v>564</c:v>
                </c:pt>
                <c:pt idx="265">
                  <c:v>565</c:v>
                </c:pt>
                <c:pt idx="266">
                  <c:v>566</c:v>
                </c:pt>
                <c:pt idx="267">
                  <c:v>567</c:v>
                </c:pt>
                <c:pt idx="268">
                  <c:v>568</c:v>
                </c:pt>
                <c:pt idx="269">
                  <c:v>569</c:v>
                </c:pt>
                <c:pt idx="270">
                  <c:v>570</c:v>
                </c:pt>
                <c:pt idx="271">
                  <c:v>571</c:v>
                </c:pt>
                <c:pt idx="272">
                  <c:v>572</c:v>
                </c:pt>
                <c:pt idx="273">
                  <c:v>573</c:v>
                </c:pt>
                <c:pt idx="274">
                  <c:v>574</c:v>
                </c:pt>
                <c:pt idx="275">
                  <c:v>575</c:v>
                </c:pt>
                <c:pt idx="276">
                  <c:v>576</c:v>
                </c:pt>
                <c:pt idx="277">
                  <c:v>577</c:v>
                </c:pt>
                <c:pt idx="278">
                  <c:v>578</c:v>
                </c:pt>
                <c:pt idx="279">
                  <c:v>579</c:v>
                </c:pt>
                <c:pt idx="280">
                  <c:v>580</c:v>
                </c:pt>
                <c:pt idx="281">
                  <c:v>581</c:v>
                </c:pt>
                <c:pt idx="282">
                  <c:v>582</c:v>
                </c:pt>
                <c:pt idx="283">
                  <c:v>583</c:v>
                </c:pt>
                <c:pt idx="284">
                  <c:v>584</c:v>
                </c:pt>
                <c:pt idx="285">
                  <c:v>585</c:v>
                </c:pt>
                <c:pt idx="286">
                  <c:v>586</c:v>
                </c:pt>
                <c:pt idx="287">
                  <c:v>587</c:v>
                </c:pt>
                <c:pt idx="288">
                  <c:v>588</c:v>
                </c:pt>
                <c:pt idx="289">
                  <c:v>589</c:v>
                </c:pt>
                <c:pt idx="290">
                  <c:v>590</c:v>
                </c:pt>
                <c:pt idx="291">
                  <c:v>591</c:v>
                </c:pt>
                <c:pt idx="292">
                  <c:v>592</c:v>
                </c:pt>
                <c:pt idx="293">
                  <c:v>593</c:v>
                </c:pt>
                <c:pt idx="294">
                  <c:v>594</c:v>
                </c:pt>
                <c:pt idx="295">
                  <c:v>595</c:v>
                </c:pt>
                <c:pt idx="296">
                  <c:v>596</c:v>
                </c:pt>
                <c:pt idx="297">
                  <c:v>597</c:v>
                </c:pt>
                <c:pt idx="298">
                  <c:v>598</c:v>
                </c:pt>
                <c:pt idx="299">
                  <c:v>599</c:v>
                </c:pt>
                <c:pt idx="300">
                  <c:v>600</c:v>
                </c:pt>
                <c:pt idx="301">
                  <c:v>601</c:v>
                </c:pt>
                <c:pt idx="302">
                  <c:v>602</c:v>
                </c:pt>
                <c:pt idx="303">
                  <c:v>603</c:v>
                </c:pt>
                <c:pt idx="304">
                  <c:v>604</c:v>
                </c:pt>
                <c:pt idx="305">
                  <c:v>605</c:v>
                </c:pt>
                <c:pt idx="306">
                  <c:v>606</c:v>
                </c:pt>
                <c:pt idx="307">
                  <c:v>607</c:v>
                </c:pt>
                <c:pt idx="308">
                  <c:v>608</c:v>
                </c:pt>
                <c:pt idx="309">
                  <c:v>609</c:v>
                </c:pt>
                <c:pt idx="310">
                  <c:v>610</c:v>
                </c:pt>
                <c:pt idx="311">
                  <c:v>611</c:v>
                </c:pt>
                <c:pt idx="312">
                  <c:v>612</c:v>
                </c:pt>
                <c:pt idx="313">
                  <c:v>613</c:v>
                </c:pt>
                <c:pt idx="314">
                  <c:v>614</c:v>
                </c:pt>
                <c:pt idx="315">
                  <c:v>615</c:v>
                </c:pt>
                <c:pt idx="316">
                  <c:v>616</c:v>
                </c:pt>
                <c:pt idx="317">
                  <c:v>617</c:v>
                </c:pt>
                <c:pt idx="318">
                  <c:v>618</c:v>
                </c:pt>
                <c:pt idx="319">
                  <c:v>619</c:v>
                </c:pt>
                <c:pt idx="320">
                  <c:v>620</c:v>
                </c:pt>
                <c:pt idx="321">
                  <c:v>621</c:v>
                </c:pt>
                <c:pt idx="322">
                  <c:v>622</c:v>
                </c:pt>
                <c:pt idx="323">
                  <c:v>623</c:v>
                </c:pt>
                <c:pt idx="324">
                  <c:v>624</c:v>
                </c:pt>
                <c:pt idx="325">
                  <c:v>625</c:v>
                </c:pt>
                <c:pt idx="326">
                  <c:v>626</c:v>
                </c:pt>
                <c:pt idx="327">
                  <c:v>627</c:v>
                </c:pt>
                <c:pt idx="328">
                  <c:v>628</c:v>
                </c:pt>
                <c:pt idx="329">
                  <c:v>629</c:v>
                </c:pt>
                <c:pt idx="330">
                  <c:v>630</c:v>
                </c:pt>
                <c:pt idx="331">
                  <c:v>631</c:v>
                </c:pt>
                <c:pt idx="332">
                  <c:v>632</c:v>
                </c:pt>
                <c:pt idx="333">
                  <c:v>633</c:v>
                </c:pt>
                <c:pt idx="334">
                  <c:v>634</c:v>
                </c:pt>
                <c:pt idx="335">
                  <c:v>635</c:v>
                </c:pt>
                <c:pt idx="336">
                  <c:v>636</c:v>
                </c:pt>
                <c:pt idx="337">
                  <c:v>637</c:v>
                </c:pt>
                <c:pt idx="338">
                  <c:v>638</c:v>
                </c:pt>
                <c:pt idx="339">
                  <c:v>639</c:v>
                </c:pt>
                <c:pt idx="340">
                  <c:v>640</c:v>
                </c:pt>
                <c:pt idx="341">
                  <c:v>641</c:v>
                </c:pt>
                <c:pt idx="342">
                  <c:v>642</c:v>
                </c:pt>
                <c:pt idx="343">
                  <c:v>643</c:v>
                </c:pt>
                <c:pt idx="344">
                  <c:v>644</c:v>
                </c:pt>
                <c:pt idx="345">
                  <c:v>645</c:v>
                </c:pt>
                <c:pt idx="346">
                  <c:v>646</c:v>
                </c:pt>
                <c:pt idx="347">
                  <c:v>647</c:v>
                </c:pt>
                <c:pt idx="348">
                  <c:v>648</c:v>
                </c:pt>
                <c:pt idx="349">
                  <c:v>649</c:v>
                </c:pt>
                <c:pt idx="350">
                  <c:v>650</c:v>
                </c:pt>
                <c:pt idx="351">
                  <c:v>651</c:v>
                </c:pt>
                <c:pt idx="352">
                  <c:v>652</c:v>
                </c:pt>
                <c:pt idx="353">
                  <c:v>653</c:v>
                </c:pt>
                <c:pt idx="354">
                  <c:v>654</c:v>
                </c:pt>
                <c:pt idx="355">
                  <c:v>655</c:v>
                </c:pt>
                <c:pt idx="356">
                  <c:v>656</c:v>
                </c:pt>
                <c:pt idx="357">
                  <c:v>657</c:v>
                </c:pt>
                <c:pt idx="358">
                  <c:v>658</c:v>
                </c:pt>
                <c:pt idx="359">
                  <c:v>659</c:v>
                </c:pt>
                <c:pt idx="360">
                  <c:v>660</c:v>
                </c:pt>
                <c:pt idx="361">
                  <c:v>661</c:v>
                </c:pt>
                <c:pt idx="362">
                  <c:v>662</c:v>
                </c:pt>
                <c:pt idx="363">
                  <c:v>663</c:v>
                </c:pt>
                <c:pt idx="364">
                  <c:v>664</c:v>
                </c:pt>
                <c:pt idx="365">
                  <c:v>665</c:v>
                </c:pt>
                <c:pt idx="366">
                  <c:v>666</c:v>
                </c:pt>
                <c:pt idx="367">
                  <c:v>667</c:v>
                </c:pt>
                <c:pt idx="368">
                  <c:v>668</c:v>
                </c:pt>
                <c:pt idx="369">
                  <c:v>669</c:v>
                </c:pt>
                <c:pt idx="370">
                  <c:v>670</c:v>
                </c:pt>
                <c:pt idx="371">
                  <c:v>671</c:v>
                </c:pt>
                <c:pt idx="372">
                  <c:v>672</c:v>
                </c:pt>
                <c:pt idx="373">
                  <c:v>673</c:v>
                </c:pt>
                <c:pt idx="374">
                  <c:v>674</c:v>
                </c:pt>
                <c:pt idx="375">
                  <c:v>675</c:v>
                </c:pt>
                <c:pt idx="376">
                  <c:v>676</c:v>
                </c:pt>
                <c:pt idx="377">
                  <c:v>677</c:v>
                </c:pt>
                <c:pt idx="378">
                  <c:v>678</c:v>
                </c:pt>
                <c:pt idx="379">
                  <c:v>679</c:v>
                </c:pt>
                <c:pt idx="380">
                  <c:v>680</c:v>
                </c:pt>
                <c:pt idx="381">
                  <c:v>681</c:v>
                </c:pt>
                <c:pt idx="382">
                  <c:v>682</c:v>
                </c:pt>
                <c:pt idx="383">
                  <c:v>683</c:v>
                </c:pt>
                <c:pt idx="384">
                  <c:v>684</c:v>
                </c:pt>
                <c:pt idx="385">
                  <c:v>685</c:v>
                </c:pt>
                <c:pt idx="386">
                  <c:v>686</c:v>
                </c:pt>
                <c:pt idx="387">
                  <c:v>687</c:v>
                </c:pt>
                <c:pt idx="388">
                  <c:v>688</c:v>
                </c:pt>
                <c:pt idx="389">
                  <c:v>689</c:v>
                </c:pt>
                <c:pt idx="390">
                  <c:v>690</c:v>
                </c:pt>
                <c:pt idx="391">
                  <c:v>691</c:v>
                </c:pt>
                <c:pt idx="392">
                  <c:v>692</c:v>
                </c:pt>
                <c:pt idx="393">
                  <c:v>693</c:v>
                </c:pt>
                <c:pt idx="394">
                  <c:v>694</c:v>
                </c:pt>
                <c:pt idx="395">
                  <c:v>695</c:v>
                </c:pt>
                <c:pt idx="396">
                  <c:v>696</c:v>
                </c:pt>
                <c:pt idx="397">
                  <c:v>697</c:v>
                </c:pt>
                <c:pt idx="398">
                  <c:v>698</c:v>
                </c:pt>
                <c:pt idx="399">
                  <c:v>699</c:v>
                </c:pt>
                <c:pt idx="400">
                  <c:v>700</c:v>
                </c:pt>
                <c:pt idx="401">
                  <c:v>701</c:v>
                </c:pt>
                <c:pt idx="402">
                  <c:v>702</c:v>
                </c:pt>
                <c:pt idx="403">
                  <c:v>703</c:v>
                </c:pt>
                <c:pt idx="404">
                  <c:v>704</c:v>
                </c:pt>
                <c:pt idx="405">
                  <c:v>705</c:v>
                </c:pt>
                <c:pt idx="406">
                  <c:v>706</c:v>
                </c:pt>
                <c:pt idx="407">
                  <c:v>707</c:v>
                </c:pt>
                <c:pt idx="408">
                  <c:v>708</c:v>
                </c:pt>
                <c:pt idx="409">
                  <c:v>709</c:v>
                </c:pt>
                <c:pt idx="410">
                  <c:v>710</c:v>
                </c:pt>
                <c:pt idx="411">
                  <c:v>711</c:v>
                </c:pt>
                <c:pt idx="412">
                  <c:v>712</c:v>
                </c:pt>
                <c:pt idx="413">
                  <c:v>713</c:v>
                </c:pt>
                <c:pt idx="414">
                  <c:v>714</c:v>
                </c:pt>
                <c:pt idx="415">
                  <c:v>715</c:v>
                </c:pt>
                <c:pt idx="416">
                  <c:v>716</c:v>
                </c:pt>
                <c:pt idx="417">
                  <c:v>717</c:v>
                </c:pt>
                <c:pt idx="418">
                  <c:v>718</c:v>
                </c:pt>
                <c:pt idx="419">
                  <c:v>719</c:v>
                </c:pt>
                <c:pt idx="420">
                  <c:v>720</c:v>
                </c:pt>
                <c:pt idx="421">
                  <c:v>721</c:v>
                </c:pt>
                <c:pt idx="422">
                  <c:v>722</c:v>
                </c:pt>
                <c:pt idx="423">
                  <c:v>723</c:v>
                </c:pt>
                <c:pt idx="424">
                  <c:v>724</c:v>
                </c:pt>
                <c:pt idx="425">
                  <c:v>725</c:v>
                </c:pt>
                <c:pt idx="426">
                  <c:v>726</c:v>
                </c:pt>
                <c:pt idx="427">
                  <c:v>727</c:v>
                </c:pt>
                <c:pt idx="428">
                  <c:v>728</c:v>
                </c:pt>
                <c:pt idx="429">
                  <c:v>729</c:v>
                </c:pt>
                <c:pt idx="430">
                  <c:v>730</c:v>
                </c:pt>
                <c:pt idx="431">
                  <c:v>731</c:v>
                </c:pt>
                <c:pt idx="432">
                  <c:v>732</c:v>
                </c:pt>
                <c:pt idx="433">
                  <c:v>733</c:v>
                </c:pt>
                <c:pt idx="434">
                  <c:v>734</c:v>
                </c:pt>
                <c:pt idx="435">
                  <c:v>735</c:v>
                </c:pt>
                <c:pt idx="436">
                  <c:v>736</c:v>
                </c:pt>
                <c:pt idx="437">
                  <c:v>737</c:v>
                </c:pt>
                <c:pt idx="438">
                  <c:v>738</c:v>
                </c:pt>
                <c:pt idx="439">
                  <c:v>739</c:v>
                </c:pt>
                <c:pt idx="440">
                  <c:v>740</c:v>
                </c:pt>
                <c:pt idx="441">
                  <c:v>741</c:v>
                </c:pt>
                <c:pt idx="442">
                  <c:v>742</c:v>
                </c:pt>
                <c:pt idx="443">
                  <c:v>743</c:v>
                </c:pt>
                <c:pt idx="444">
                  <c:v>744</c:v>
                </c:pt>
                <c:pt idx="445">
                  <c:v>745</c:v>
                </c:pt>
                <c:pt idx="446">
                  <c:v>746</c:v>
                </c:pt>
                <c:pt idx="447">
                  <c:v>747</c:v>
                </c:pt>
                <c:pt idx="448">
                  <c:v>748</c:v>
                </c:pt>
                <c:pt idx="449">
                  <c:v>749</c:v>
                </c:pt>
                <c:pt idx="450">
                  <c:v>750</c:v>
                </c:pt>
                <c:pt idx="451">
                  <c:v>751</c:v>
                </c:pt>
                <c:pt idx="452">
                  <c:v>752</c:v>
                </c:pt>
                <c:pt idx="453">
                  <c:v>753</c:v>
                </c:pt>
                <c:pt idx="454">
                  <c:v>754</c:v>
                </c:pt>
                <c:pt idx="455">
                  <c:v>755</c:v>
                </c:pt>
                <c:pt idx="456">
                  <c:v>756</c:v>
                </c:pt>
                <c:pt idx="457">
                  <c:v>757</c:v>
                </c:pt>
                <c:pt idx="458">
                  <c:v>758</c:v>
                </c:pt>
                <c:pt idx="459">
                  <c:v>759</c:v>
                </c:pt>
                <c:pt idx="460">
                  <c:v>760</c:v>
                </c:pt>
                <c:pt idx="461">
                  <c:v>761</c:v>
                </c:pt>
                <c:pt idx="462">
                  <c:v>762</c:v>
                </c:pt>
                <c:pt idx="463">
                  <c:v>763</c:v>
                </c:pt>
                <c:pt idx="464">
                  <c:v>764</c:v>
                </c:pt>
                <c:pt idx="465">
                  <c:v>765</c:v>
                </c:pt>
                <c:pt idx="466">
                  <c:v>766</c:v>
                </c:pt>
                <c:pt idx="467">
                  <c:v>767</c:v>
                </c:pt>
                <c:pt idx="468">
                  <c:v>768</c:v>
                </c:pt>
                <c:pt idx="469">
                  <c:v>769</c:v>
                </c:pt>
                <c:pt idx="470">
                  <c:v>770</c:v>
                </c:pt>
                <c:pt idx="471">
                  <c:v>771</c:v>
                </c:pt>
                <c:pt idx="472">
                  <c:v>772</c:v>
                </c:pt>
                <c:pt idx="473">
                  <c:v>773</c:v>
                </c:pt>
                <c:pt idx="474">
                  <c:v>774</c:v>
                </c:pt>
                <c:pt idx="475">
                  <c:v>775</c:v>
                </c:pt>
                <c:pt idx="476">
                  <c:v>776</c:v>
                </c:pt>
                <c:pt idx="477">
                  <c:v>777</c:v>
                </c:pt>
                <c:pt idx="478">
                  <c:v>778</c:v>
                </c:pt>
                <c:pt idx="479">
                  <c:v>779</c:v>
                </c:pt>
                <c:pt idx="480">
                  <c:v>780</c:v>
                </c:pt>
                <c:pt idx="481">
                  <c:v>781</c:v>
                </c:pt>
                <c:pt idx="482">
                  <c:v>782</c:v>
                </c:pt>
                <c:pt idx="483">
                  <c:v>783</c:v>
                </c:pt>
                <c:pt idx="484">
                  <c:v>784</c:v>
                </c:pt>
                <c:pt idx="485">
                  <c:v>785</c:v>
                </c:pt>
                <c:pt idx="486">
                  <c:v>786</c:v>
                </c:pt>
                <c:pt idx="487">
                  <c:v>787</c:v>
                </c:pt>
                <c:pt idx="488">
                  <c:v>788</c:v>
                </c:pt>
                <c:pt idx="489">
                  <c:v>789</c:v>
                </c:pt>
                <c:pt idx="490">
                  <c:v>790</c:v>
                </c:pt>
                <c:pt idx="491">
                  <c:v>791</c:v>
                </c:pt>
                <c:pt idx="492">
                  <c:v>792</c:v>
                </c:pt>
                <c:pt idx="493">
                  <c:v>793</c:v>
                </c:pt>
                <c:pt idx="494">
                  <c:v>794</c:v>
                </c:pt>
                <c:pt idx="495">
                  <c:v>795</c:v>
                </c:pt>
                <c:pt idx="496">
                  <c:v>796</c:v>
                </c:pt>
                <c:pt idx="497">
                  <c:v>797</c:v>
                </c:pt>
                <c:pt idx="498">
                  <c:v>798</c:v>
                </c:pt>
                <c:pt idx="499">
                  <c:v>799</c:v>
                </c:pt>
                <c:pt idx="500">
                  <c:v>800</c:v>
                </c:pt>
              </c:numCache>
            </c:numRef>
          </c:cat>
          <c:val>
            <c:numRef>
              <c:f>Sheet2!$B$2:$B$502</c:f>
              <c:numCache>
                <c:formatCode>0.00E+00</c:formatCode>
                <c:ptCount val="501"/>
                <c:pt idx="0">
                  <c:v>13704.66786</c:v>
                </c:pt>
                <c:pt idx="1">
                  <c:v>13707.941081999999</c:v>
                </c:pt>
                <c:pt idx="2">
                  <c:v>13712.118257</c:v>
                </c:pt>
                <c:pt idx="3">
                  <c:v>13717.119059000001</c:v>
                </c:pt>
                <c:pt idx="4">
                  <c:v>13722.799123000001</c:v>
                </c:pt>
                <c:pt idx="5">
                  <c:v>13729.000918</c:v>
                </c:pt>
                <c:pt idx="6">
                  <c:v>13735.556076000001</c:v>
                </c:pt>
                <c:pt idx="7">
                  <c:v>13742.287166</c:v>
                </c:pt>
                <c:pt idx="8">
                  <c:v>13749.009002000001</c:v>
                </c:pt>
                <c:pt idx="9">
                  <c:v>13755.529576000001</c:v>
                </c:pt>
                <c:pt idx="10">
                  <c:v>13761.650675999999</c:v>
                </c:pt>
                <c:pt idx="11">
                  <c:v>13767.170184000001</c:v>
                </c:pt>
                <c:pt idx="12">
                  <c:v>13772.03089</c:v>
                </c:pt>
                <c:pt idx="13">
                  <c:v>13776.431925999999</c:v>
                </c:pt>
                <c:pt idx="14">
                  <c:v>13780.60469</c:v>
                </c:pt>
                <c:pt idx="15">
                  <c:v>13784.787903</c:v>
                </c:pt>
                <c:pt idx="16">
                  <c:v>13789.226516000001</c:v>
                </c:pt>
                <c:pt idx="17">
                  <c:v>13794.170259</c:v>
                </c:pt>
                <c:pt idx="18">
                  <c:v>13799.871940000001</c:v>
                </c:pt>
                <c:pt idx="19">
                  <c:v>13806.585588</c:v>
                </c:pt>
                <c:pt idx="20">
                  <c:v>13814.564501000001</c:v>
                </c:pt>
                <c:pt idx="21">
                  <c:v>13824.042218000001</c:v>
                </c:pt>
                <c:pt idx="22">
                  <c:v>13834.993078</c:v>
                </c:pt>
                <c:pt idx="23">
                  <c:v>13847.189850999999</c:v>
                </c:pt>
                <c:pt idx="24">
                  <c:v>13860.396033999999</c:v>
                </c:pt>
                <c:pt idx="25">
                  <c:v>13874.372740999999</c:v>
                </c:pt>
                <c:pt idx="26">
                  <c:v>13888.880287</c:v>
                </c:pt>
                <c:pt idx="27">
                  <c:v>13903.679528999999</c:v>
                </c:pt>
                <c:pt idx="28">
                  <c:v>13918.533028</c:v>
                </c:pt>
                <c:pt idx="29">
                  <c:v>13933.206018999999</c:v>
                </c:pt>
                <c:pt idx="30">
                  <c:v>13947.467181</c:v>
                </c:pt>
                <c:pt idx="31">
                  <c:v>13961.089203</c:v>
                </c:pt>
                <c:pt idx="32">
                  <c:v>13973.855803</c:v>
                </c:pt>
                <c:pt idx="33">
                  <c:v>13985.708693</c:v>
                </c:pt>
                <c:pt idx="34">
                  <c:v>13996.744549999999</c:v>
                </c:pt>
                <c:pt idx="35">
                  <c:v>14007.066105</c:v>
                </c:pt>
                <c:pt idx="36">
                  <c:v>14016.775303</c:v>
                </c:pt>
                <c:pt idx="37">
                  <c:v>14025.973191999999</c:v>
                </c:pt>
                <c:pt idx="38">
                  <c:v>14034.759795</c:v>
                </c:pt>
                <c:pt idx="39">
                  <c:v>14043.233963999999</c:v>
                </c:pt>
                <c:pt idx="40">
                  <c:v>14051.493222999999</c:v>
                </c:pt>
                <c:pt idx="41">
                  <c:v>14059.633604000001</c:v>
                </c:pt>
                <c:pt idx="42">
                  <c:v>14067.749483</c:v>
                </c:pt>
                <c:pt idx="43">
                  <c:v>14075.932656999999</c:v>
                </c:pt>
                <c:pt idx="44">
                  <c:v>14084.255730999999</c:v>
                </c:pt>
                <c:pt idx="45">
                  <c:v>14092.773173</c:v>
                </c:pt>
                <c:pt idx="46">
                  <c:v>14101.538594</c:v>
                </c:pt>
                <c:pt idx="47">
                  <c:v>14110.605615</c:v>
                </c:pt>
                <c:pt idx="48">
                  <c:v>14120.027964999999</c:v>
                </c:pt>
                <c:pt idx="49">
                  <c:v>14129.859571999999</c:v>
                </c:pt>
                <c:pt idx="50">
                  <c:v>14140.154644</c:v>
                </c:pt>
                <c:pt idx="51">
                  <c:v>14150.967732999999</c:v>
                </c:pt>
                <c:pt idx="52">
                  <c:v>14162.353783</c:v>
                </c:pt>
                <c:pt idx="53">
                  <c:v>14174.368155</c:v>
                </c:pt>
                <c:pt idx="54">
                  <c:v>14187.066621</c:v>
                </c:pt>
                <c:pt idx="55">
                  <c:v>14200.497103</c:v>
                </c:pt>
                <c:pt idx="56">
                  <c:v>14214.646987</c:v>
                </c:pt>
                <c:pt idx="57">
                  <c:v>14229.476251</c:v>
                </c:pt>
                <c:pt idx="58">
                  <c:v>14244.944455000001</c:v>
                </c:pt>
                <c:pt idx="59">
                  <c:v>14261.010863</c:v>
                </c:pt>
                <c:pt idx="60">
                  <c:v>14277.634436</c:v>
                </c:pt>
                <c:pt idx="61">
                  <c:v>14294.773847</c:v>
                </c:pt>
                <c:pt idx="62">
                  <c:v>14312.387486</c:v>
                </c:pt>
                <c:pt idx="63">
                  <c:v>14330.433493</c:v>
                </c:pt>
                <c:pt idx="64">
                  <c:v>14348.869782</c:v>
                </c:pt>
                <c:pt idx="65">
                  <c:v>14367.654074</c:v>
                </c:pt>
                <c:pt idx="66">
                  <c:v>14386.743934</c:v>
                </c:pt>
                <c:pt idx="67">
                  <c:v>14406.096808</c:v>
                </c:pt>
                <c:pt idx="68">
                  <c:v>14425.67006</c:v>
                </c:pt>
                <c:pt idx="69">
                  <c:v>14445.424659</c:v>
                </c:pt>
                <c:pt idx="70">
                  <c:v>14465.332479000001</c:v>
                </c:pt>
                <c:pt idx="71">
                  <c:v>14485.367480000001</c:v>
                </c:pt>
                <c:pt idx="72">
                  <c:v>14505.503698</c:v>
                </c:pt>
                <c:pt idx="73">
                  <c:v>14525.71523</c:v>
                </c:pt>
                <c:pt idx="74">
                  <c:v>14545.976198</c:v>
                </c:pt>
                <c:pt idx="75">
                  <c:v>14566.260689999999</c:v>
                </c:pt>
                <c:pt idx="76">
                  <c:v>14586.542694</c:v>
                </c:pt>
                <c:pt idx="77">
                  <c:v>14606.795995</c:v>
                </c:pt>
                <c:pt idx="78">
                  <c:v>14626.994059000001</c:v>
                </c:pt>
                <c:pt idx="79">
                  <c:v>14647.109886</c:v>
                </c:pt>
                <c:pt idx="80">
                  <c:v>14667.115846999999</c:v>
                </c:pt>
                <c:pt idx="81">
                  <c:v>14686.983482</c:v>
                </c:pt>
                <c:pt idx="82">
                  <c:v>14706.684592</c:v>
                </c:pt>
                <c:pt idx="83">
                  <c:v>14726.219927</c:v>
                </c:pt>
                <c:pt idx="84">
                  <c:v>14745.6196</c:v>
                </c:pt>
                <c:pt idx="85">
                  <c:v>14764.914578</c:v>
                </c:pt>
                <c:pt idx="86">
                  <c:v>14784.135504</c:v>
                </c:pt>
                <c:pt idx="87">
                  <c:v>14803.312846000001</c:v>
                </c:pt>
                <c:pt idx="88">
                  <c:v>14822.477043000001</c:v>
                </c:pt>
                <c:pt idx="89">
                  <c:v>14841.658675999999</c:v>
                </c:pt>
                <c:pt idx="90">
                  <c:v>14860.888633</c:v>
                </c:pt>
                <c:pt idx="91">
                  <c:v>14880.198286999999</c:v>
                </c:pt>
                <c:pt idx="92">
                  <c:v>14899.619665</c:v>
                </c:pt>
                <c:pt idx="93">
                  <c:v>14919.185624</c:v>
                </c:pt>
                <c:pt idx="94">
                  <c:v>14938.930025</c:v>
                </c:pt>
                <c:pt idx="95">
                  <c:v>14958.887894</c:v>
                </c:pt>
                <c:pt idx="96">
                  <c:v>14979.095583</c:v>
                </c:pt>
                <c:pt idx="97">
                  <c:v>14999.590921999999</c:v>
                </c:pt>
                <c:pt idx="98">
                  <c:v>15020.410852000001</c:v>
                </c:pt>
                <c:pt idx="99">
                  <c:v>15041.556106</c:v>
                </c:pt>
                <c:pt idx="100">
                  <c:v>15062.998452</c:v>
                </c:pt>
                <c:pt idx="101">
                  <c:v>15084.708296000001</c:v>
                </c:pt>
                <c:pt idx="102">
                  <c:v>15106.655344000001</c:v>
                </c:pt>
                <c:pt idx="103">
                  <c:v>15128.808524</c:v>
                </c:pt>
                <c:pt idx="104">
                  <c:v>15151.135915000001</c:v>
                </c:pt>
                <c:pt idx="105">
                  <c:v>15173.604673</c:v>
                </c:pt>
                <c:pt idx="106">
                  <c:v>15196.180955</c:v>
                </c:pt>
                <c:pt idx="107">
                  <c:v>15218.829847999999</c:v>
                </c:pt>
                <c:pt idx="108">
                  <c:v>15241.515288000001</c:v>
                </c:pt>
                <c:pt idx="109">
                  <c:v>15264.199983</c:v>
                </c:pt>
                <c:pt idx="110">
                  <c:v>15286.845334</c:v>
                </c:pt>
                <c:pt idx="111">
                  <c:v>15309.411351000001</c:v>
                </c:pt>
                <c:pt idx="112">
                  <c:v>15331.856569</c:v>
                </c:pt>
                <c:pt idx="113">
                  <c:v>15354.137954</c:v>
                </c:pt>
                <c:pt idx="114">
                  <c:v>15376.214737</c:v>
                </c:pt>
                <c:pt idx="115">
                  <c:v>15398.085434000001</c:v>
                </c:pt>
                <c:pt idx="116">
                  <c:v>15419.772954</c:v>
                </c:pt>
                <c:pt idx="117">
                  <c:v>15441.301621000001</c:v>
                </c:pt>
                <c:pt idx="118">
                  <c:v>15462.696964999999</c:v>
                </c:pt>
                <c:pt idx="119">
                  <c:v>15483.985816</c:v>
                </c:pt>
                <c:pt idx="120">
                  <c:v>15505.196404</c:v>
                </c:pt>
                <c:pt idx="121">
                  <c:v>15526.358444</c:v>
                </c:pt>
                <c:pt idx="122">
                  <c:v>15547.503224</c:v>
                </c:pt>
                <c:pt idx="123">
                  <c:v>15568.663681</c:v>
                </c:pt>
                <c:pt idx="124">
                  <c:v>15589.874479</c:v>
                </c:pt>
                <c:pt idx="125">
                  <c:v>15611.172070000001</c:v>
                </c:pt>
                <c:pt idx="126">
                  <c:v>15632.594757999999</c:v>
                </c:pt>
                <c:pt idx="127">
                  <c:v>15654.182742999999</c:v>
                </c:pt>
                <c:pt idx="128">
                  <c:v>15675.978166999999</c:v>
                </c:pt>
                <c:pt idx="129">
                  <c:v>15698.025143000001</c:v>
                </c:pt>
                <c:pt idx="130">
                  <c:v>15720.369778</c:v>
                </c:pt>
                <c:pt idx="131">
                  <c:v>15743.058402000001</c:v>
                </c:pt>
                <c:pt idx="132">
                  <c:v>15766.097935</c:v>
                </c:pt>
                <c:pt idx="133">
                  <c:v>15789.453616999999</c:v>
                </c:pt>
                <c:pt idx="134">
                  <c:v>15813.087087</c:v>
                </c:pt>
                <c:pt idx="135">
                  <c:v>15836.958091</c:v>
                </c:pt>
                <c:pt idx="136">
                  <c:v>15861.024432</c:v>
                </c:pt>
                <c:pt idx="137">
                  <c:v>15885.241916000001</c:v>
                </c:pt>
                <c:pt idx="138">
                  <c:v>15909.564308000001</c:v>
                </c:pt>
                <c:pt idx="139">
                  <c:v>15933.943283000001</c:v>
                </c:pt>
                <c:pt idx="140">
                  <c:v>15958.328384</c:v>
                </c:pt>
                <c:pt idx="141">
                  <c:v>15982.666982999999</c:v>
                </c:pt>
                <c:pt idx="142">
                  <c:v>16006.904232000001</c:v>
                </c:pt>
                <c:pt idx="143">
                  <c:v>16030.983029999999</c:v>
                </c:pt>
                <c:pt idx="144">
                  <c:v>16054.843977</c:v>
                </c:pt>
                <c:pt idx="145">
                  <c:v>16078.42534</c:v>
                </c:pt>
                <c:pt idx="146">
                  <c:v>16101.66301</c:v>
                </c:pt>
                <c:pt idx="147">
                  <c:v>16124.490463</c:v>
                </c:pt>
                <c:pt idx="148">
                  <c:v>16146.838718000001</c:v>
                </c:pt>
                <c:pt idx="149">
                  <c:v>16168.6363</c:v>
                </c:pt>
                <c:pt idx="150">
                  <c:v>16189.80919</c:v>
                </c:pt>
                <c:pt idx="151">
                  <c:v>16210.28081</c:v>
                </c:pt>
                <c:pt idx="152">
                  <c:v>16229.999737</c:v>
                </c:pt>
                <c:pt idx="153">
                  <c:v>16248.996576</c:v>
                </c:pt>
                <c:pt idx="154">
                  <c:v>16267.319788999999</c:v>
                </c:pt>
                <c:pt idx="155">
                  <c:v>16285.020857</c:v>
                </c:pt>
                <c:pt idx="156">
                  <c:v>16302.154361000001</c:v>
                </c:pt>
                <c:pt idx="157">
                  <c:v>16318.778049</c:v>
                </c:pt>
                <c:pt idx="158">
                  <c:v>16334.952880000001</c:v>
                </c:pt>
                <c:pt idx="159">
                  <c:v>16350.743060000001</c:v>
                </c:pt>
                <c:pt idx="160">
                  <c:v>16366.216055000001</c:v>
                </c:pt>
                <c:pt idx="161">
                  <c:v>16381.442580000001</c:v>
                </c:pt>
                <c:pt idx="162">
                  <c:v>16396.496578999999</c:v>
                </c:pt>
                <c:pt idx="163">
                  <c:v>16411.455177</c:v>
                </c:pt>
                <c:pt idx="164">
                  <c:v>16426.39861</c:v>
                </c:pt>
                <c:pt idx="165">
                  <c:v>16441.41014</c:v>
                </c:pt>
                <c:pt idx="166">
                  <c:v>16456.575939999999</c:v>
                </c:pt>
                <c:pt idx="167">
                  <c:v>16471.984951999999</c:v>
                </c:pt>
                <c:pt idx="168">
                  <c:v>16487.728719999999</c:v>
                </c:pt>
                <c:pt idx="169">
                  <c:v>16503.901198</c:v>
                </c:pt>
                <c:pt idx="170">
                  <c:v>16520.598507999999</c:v>
                </c:pt>
                <c:pt idx="171">
                  <c:v>16537.918678999999</c:v>
                </c:pt>
                <c:pt idx="172">
                  <c:v>16555.961233000002</c:v>
                </c:pt>
                <c:pt idx="173">
                  <c:v>16574.826237000001</c:v>
                </c:pt>
                <c:pt idx="174">
                  <c:v>16594.616982</c:v>
                </c:pt>
                <c:pt idx="175">
                  <c:v>16615.442002</c:v>
                </c:pt>
                <c:pt idx="176">
                  <c:v>16637.415203</c:v>
                </c:pt>
                <c:pt idx="177">
                  <c:v>16660.655932999998</c:v>
                </c:pt>
                <c:pt idx="178">
                  <c:v>16685.28902</c:v>
                </c:pt>
                <c:pt idx="179">
                  <c:v>16711.444783999999</c:v>
                </c:pt>
                <c:pt idx="180">
                  <c:v>16739.259018000001</c:v>
                </c:pt>
                <c:pt idx="181">
                  <c:v>16768.872940000001</c:v>
                </c:pt>
                <c:pt idx="182">
                  <c:v>16800.433104</c:v>
                </c:pt>
                <c:pt idx="183">
                  <c:v>16834.091274999999</c:v>
                </c:pt>
                <c:pt idx="184">
                  <c:v>16870.004253999999</c:v>
                </c:pt>
                <c:pt idx="185">
                  <c:v>16908.333653000002</c:v>
                </c:pt>
                <c:pt idx="186">
                  <c:v>16949.245599999998</c:v>
                </c:pt>
                <c:pt idx="187">
                  <c:v>16992.910371000002</c:v>
                </c:pt>
                <c:pt idx="188">
                  <c:v>17039.501926000001</c:v>
                </c:pt>
                <c:pt idx="189">
                  <c:v>17089.197326000001</c:v>
                </c:pt>
                <c:pt idx="190">
                  <c:v>17142.176008999999</c:v>
                </c:pt>
                <c:pt idx="191">
                  <c:v>17198.618890000002</c:v>
                </c:pt>
                <c:pt idx="192">
                  <c:v>17258.707235000002</c:v>
                </c:pt>
                <c:pt idx="193">
                  <c:v>17322.621257999999</c:v>
                </c:pt>
                <c:pt idx="194">
                  <c:v>17390.538372999999</c:v>
                </c:pt>
                <c:pt idx="195">
                  <c:v>17462.631010000001</c:v>
                </c:pt>
                <c:pt idx="196">
                  <c:v>17539.063827999998</c:v>
                </c:pt>
                <c:pt idx="197">
                  <c:v>17619.917331000001</c:v>
                </c:pt>
                <c:pt idx="198">
                  <c:v>17705.038776000001</c:v>
                </c:pt>
                <c:pt idx="199">
                  <c:v>17794.214699</c:v>
                </c:pt>
                <c:pt idx="200">
                  <c:v>17887.209202999999</c:v>
                </c:pt>
                <c:pt idx="201">
                  <c:v>17983.762210000001</c:v>
                </c:pt>
                <c:pt idx="202">
                  <c:v>18083.587555999999</c:v>
                </c:pt>
                <c:pt idx="203">
                  <c:v>18186.371018000002</c:v>
                </c:pt>
                <c:pt idx="204">
                  <c:v>18291.768356</c:v>
                </c:pt>
                <c:pt idx="205">
                  <c:v>18399.403515999998</c:v>
                </c:pt>
                <c:pt idx="206">
                  <c:v>18508.867167</c:v>
                </c:pt>
                <c:pt idx="207">
                  <c:v>18619.715813999999</c:v>
                </c:pt>
                <c:pt idx="208">
                  <c:v>18731.471763000001</c:v>
                </c:pt>
                <c:pt idx="209">
                  <c:v>18843.624274999998</c:v>
                </c:pt>
                <c:pt idx="210">
                  <c:v>18955.632302999999</c:v>
                </c:pt>
                <c:pt idx="211">
                  <c:v>19066.929220000002</c:v>
                </c:pt>
                <c:pt idx="212">
                  <c:v>19176.929949000001</c:v>
                </c:pt>
                <c:pt idx="213">
                  <c:v>19285.040876999999</c:v>
                </c:pt>
                <c:pt idx="214">
                  <c:v>19390.672805999999</c:v>
                </c:pt>
                <c:pt idx="215">
                  <c:v>19493.257044999998</c:v>
                </c:pt>
                <c:pt idx="216">
                  <c:v>19592.264480999998</c:v>
                </c:pt>
                <c:pt idx="217">
                  <c:v>19687.227124000001</c:v>
                </c:pt>
                <c:pt idx="218">
                  <c:v>19777.761255000001</c:v>
                </c:pt>
                <c:pt idx="219">
                  <c:v>19863.590886999998</c:v>
                </c:pt>
                <c:pt idx="220">
                  <c:v>19944.569866000002</c:v>
                </c:pt>
                <c:pt idx="221">
                  <c:v>20020.700688000001</c:v>
                </c:pt>
                <c:pt idx="222">
                  <c:v>20092.130348999999</c:v>
                </c:pt>
                <c:pt idx="223">
                  <c:v>20159.077428000001</c:v>
                </c:pt>
                <c:pt idx="224">
                  <c:v>20221.80675</c:v>
                </c:pt>
                <c:pt idx="225">
                  <c:v>20280.620579999999</c:v>
                </c:pt>
                <c:pt idx="226">
                  <c:v>20335.844696</c:v>
                </c:pt>
                <c:pt idx="227">
                  <c:v>20387.813214999998</c:v>
                </c:pt>
                <c:pt idx="228">
                  <c:v>20436.853118999999</c:v>
                </c:pt>
                <c:pt idx="229">
                  <c:v>20483.269391000002</c:v>
                </c:pt>
                <c:pt idx="230">
                  <c:v>20527.331561999999</c:v>
                </c:pt>
                <c:pt idx="231">
                  <c:v>20569.262291999999</c:v>
                </c:pt>
                <c:pt idx="232">
                  <c:v>20609.228425000001</c:v>
                </c:pt>
                <c:pt idx="233">
                  <c:v>20647.334707000002</c:v>
                </c:pt>
                <c:pt idx="234">
                  <c:v>20683.620192999999</c:v>
                </c:pt>
                <c:pt idx="235">
                  <c:v>20718.05719</c:v>
                </c:pt>
                <c:pt idx="236">
                  <c:v>20750.552437999999</c:v>
                </c:pt>
                <c:pt idx="237">
                  <c:v>20780.950177999999</c:v>
                </c:pt>
                <c:pt idx="238">
                  <c:v>20809.036690000001</c:v>
                </c:pt>
                <c:pt idx="239">
                  <c:v>20834.545859999998</c:v>
                </c:pt>
                <c:pt idx="240">
                  <c:v>20857.165396</c:v>
                </c:pt>
                <c:pt idx="241">
                  <c:v>20876.543285</c:v>
                </c:pt>
                <c:pt idx="242">
                  <c:v>20892.294181000001</c:v>
                </c:pt>
                <c:pt idx="243">
                  <c:v>20904.005429000001</c:v>
                </c:pt>
                <c:pt idx="244">
                  <c:v>20911.242499</c:v>
                </c:pt>
                <c:pt idx="245">
                  <c:v>20913.553645</c:v>
                </c:pt>
                <c:pt idx="246">
                  <c:v>20910.473635999999</c:v>
                </c:pt>
                <c:pt idx="247">
                  <c:v>20901.526473000002</c:v>
                </c:pt>
                <c:pt idx="248">
                  <c:v>20886.226995000001</c:v>
                </c:pt>
                <c:pt idx="249">
                  <c:v>20864.083982</c:v>
                </c:pt>
                <c:pt idx="250">
                  <c:v>20834.701648999999</c:v>
                </c:pt>
                <c:pt idx="251">
                  <c:v>20797.819183</c:v>
                </c:pt>
                <c:pt idx="252">
                  <c:v>20753.191889000002</c:v>
                </c:pt>
                <c:pt idx="253">
                  <c:v>20700.584273</c:v>
                </c:pt>
                <c:pt idx="254">
                  <c:v>20639.772010000001</c:v>
                </c:pt>
                <c:pt idx="255">
                  <c:v>20570.543989000002</c:v>
                </c:pt>
                <c:pt idx="256">
                  <c:v>20492.704427000001</c:v>
                </c:pt>
                <c:pt idx="257">
                  <c:v>20406.075041</c:v>
                </c:pt>
                <c:pt idx="258">
                  <c:v>20310.497254999998</c:v>
                </c:pt>
                <c:pt idx="259">
                  <c:v>20205.834438999998</c:v>
                </c:pt>
                <c:pt idx="260">
                  <c:v>20091.974139000002</c:v>
                </c:pt>
                <c:pt idx="261">
                  <c:v>19968.830287000001</c:v>
                </c:pt>
                <c:pt idx="262">
                  <c:v>19836.345358999999</c:v>
                </c:pt>
                <c:pt idx="263">
                  <c:v>19694.492444</c:v>
                </c:pt>
                <c:pt idx="264">
                  <c:v>19543.277202000001</c:v>
                </c:pt>
                <c:pt idx="265">
                  <c:v>19382.739668999999</c:v>
                </c:pt>
                <c:pt idx="266">
                  <c:v>19212.955870000002</c:v>
                </c:pt>
                <c:pt idx="267">
                  <c:v>19034.039218000002</c:v>
                </c:pt>
                <c:pt idx="268">
                  <c:v>18846.141643999999</c:v>
                </c:pt>
                <c:pt idx="269">
                  <c:v>18649.454444999999</c:v>
                </c:pt>
                <c:pt idx="270">
                  <c:v>18444.208794999999</c:v>
                </c:pt>
                <c:pt idx="271">
                  <c:v>18230.675915</c:v>
                </c:pt>
                <c:pt idx="272">
                  <c:v>18009.166857</c:v>
                </c:pt>
                <c:pt idx="273">
                  <c:v>17780.031892999999</c:v>
                </c:pt>
                <c:pt idx="274">
                  <c:v>17543.659495</c:v>
                </c:pt>
                <c:pt idx="275">
                  <c:v>17300.474898</c:v>
                </c:pt>
                <c:pt idx="276">
                  <c:v>17050.938247999999</c:v>
                </c:pt>
                <c:pt idx="277">
                  <c:v>16795.542339</c:v>
                </c:pt>
                <c:pt idx="278">
                  <c:v>16534.809969999998</c:v>
                </c:pt>
                <c:pt idx="279">
                  <c:v>16269.290918999999</c:v>
                </c:pt>
                <c:pt idx="280">
                  <c:v>15999.558604</c:v>
                </c:pt>
                <c:pt idx="281">
                  <c:v>15726.206429</c:v>
                </c:pt>
                <c:pt idx="282">
                  <c:v>15449.843897000001</c:v>
                </c:pt>
                <c:pt idx="283">
                  <c:v>15171.082331</c:v>
                </c:pt>
                <c:pt idx="284">
                  <c:v>14890.482319999999</c:v>
                </c:pt>
                <c:pt idx="285">
                  <c:v>14608.578908</c:v>
                </c:pt>
                <c:pt idx="286">
                  <c:v>14325.895026</c:v>
                </c:pt>
                <c:pt idx="287">
                  <c:v>14042.938082000001</c:v>
                </c:pt>
                <c:pt idx="288">
                  <c:v>13760.196883000001</c:v>
                </c:pt>
                <c:pt idx="289">
                  <c:v>13478.138958</c:v>
                </c:pt>
                <c:pt idx="290">
                  <c:v>13197.208264000001</c:v>
                </c:pt>
                <c:pt idx="291">
                  <c:v>12917.823301</c:v>
                </c:pt>
                <c:pt idx="292">
                  <c:v>12640.375623</c:v>
                </c:pt>
                <c:pt idx="293">
                  <c:v>12365.228736999999</c:v>
                </c:pt>
                <c:pt idx="294">
                  <c:v>12092.717368</c:v>
                </c:pt>
                <c:pt idx="295">
                  <c:v>11823.147079</c:v>
                </c:pt>
                <c:pt idx="296">
                  <c:v>11556.794201000001</c:v>
                </c:pt>
                <c:pt idx="297">
                  <c:v>11293.906057</c:v>
                </c:pt>
                <c:pt idx="298">
                  <c:v>11034.701449</c:v>
                </c:pt>
                <c:pt idx="299">
                  <c:v>10779.371359000001</c:v>
                </c:pt>
                <c:pt idx="300">
                  <c:v>10528.079852999999</c:v>
                </c:pt>
                <c:pt idx="301">
                  <c:v>10280.965136999999</c:v>
                </c:pt>
                <c:pt idx="302">
                  <c:v>10038.140749</c:v>
                </c:pt>
                <c:pt idx="303">
                  <c:v>9799.6968440000001</c:v>
                </c:pt>
                <c:pt idx="304">
                  <c:v>9565.7015551999993</c:v>
                </c:pt>
                <c:pt idx="305">
                  <c:v>9336.2024024000002</c:v>
                </c:pt>
                <c:pt idx="306">
                  <c:v>9111.2277250999996</c:v>
                </c:pt>
                <c:pt idx="307">
                  <c:v>8890.7881219999999</c:v>
                </c:pt>
                <c:pt idx="308">
                  <c:v>8674.8778782999998</c:v>
                </c:pt>
                <c:pt idx="309">
                  <c:v>8463.4763677999999</c:v>
                </c:pt>
                <c:pt idx="310">
                  <c:v>8256.5494161999995</c:v>
                </c:pt>
                <c:pt idx="311">
                  <c:v>8054.0506162000001</c:v>
                </c:pt>
                <c:pt idx="312">
                  <c:v>7855.9225869000002</c:v>
                </c:pt>
                <c:pt idx="313">
                  <c:v>7662.0981707000001</c:v>
                </c:pt>
                <c:pt idx="314">
                  <c:v>7472.5015636999997</c:v>
                </c:pt>
                <c:pt idx="315">
                  <c:v>7287.0493772999998</c:v>
                </c:pt>
                <c:pt idx="316">
                  <c:v>7105.6516283999999</c:v>
                </c:pt>
                <c:pt idx="317">
                  <c:v>6928.2127594000003</c:v>
                </c:pt>
                <c:pt idx="318">
                  <c:v>6754.6537363999996</c:v>
                </c:pt>
                <c:pt idx="319">
                  <c:v>6584.9391641000002</c:v>
                </c:pt>
                <c:pt idx="320">
                  <c:v>6419.0367116999996</c:v>
                </c:pt>
                <c:pt idx="321">
                  <c:v>6256.9110615</c:v>
                </c:pt>
                <c:pt idx="322">
                  <c:v>6098.5242582000001</c:v>
                </c:pt>
                <c:pt idx="323">
                  <c:v>5943.8360308000001</c:v>
                </c:pt>
                <c:pt idx="324">
                  <c:v>5792.8040879</c:v>
                </c:pt>
                <c:pt idx="325">
                  <c:v>5645.3843876999999</c:v>
                </c:pt>
                <c:pt idx="326">
                  <c:v>5501.5313858</c:v>
                </c:pt>
                <c:pt idx="327">
                  <c:v>5361.1982604000004</c:v>
                </c:pt>
                <c:pt idx="328">
                  <c:v>5224.3371186000004</c:v>
                </c:pt>
                <c:pt idx="329">
                  <c:v>5090.8991834999997</c:v>
                </c:pt>
                <c:pt idx="330">
                  <c:v>4960.8349645999997</c:v>
                </c:pt>
                <c:pt idx="331">
                  <c:v>4834.0944121000002</c:v>
                </c:pt>
                <c:pt idx="332">
                  <c:v>4710.6270565000004</c:v>
                </c:pt>
                <c:pt idx="333">
                  <c:v>4590.3821350999997</c:v>
                </c:pt>
                <c:pt idx="334">
                  <c:v>4473.3087053999998</c:v>
                </c:pt>
                <c:pt idx="335">
                  <c:v>4359.3557474999998</c:v>
                </c:pt>
                <c:pt idx="336">
                  <c:v>4248.4722560999999</c:v>
                </c:pt>
                <c:pt idx="337">
                  <c:v>4140.6073222000005</c:v>
                </c:pt>
                <c:pt idx="338">
                  <c:v>4035.7102061000001</c:v>
                </c:pt>
                <c:pt idx="339">
                  <c:v>3933.730403</c:v>
                </c:pt>
                <c:pt idx="340">
                  <c:v>3834.6176999999998</c:v>
                </c:pt>
                <c:pt idx="341">
                  <c:v>3738.3222270000001</c:v>
                </c:pt>
                <c:pt idx="342">
                  <c:v>3644.7945012</c:v>
                </c:pt>
                <c:pt idx="343">
                  <c:v>3553.9854658999998</c:v>
                </c:pt>
                <c:pt idx="344">
                  <c:v>3465.8465237999999</c:v>
                </c:pt>
                <c:pt idx="345">
                  <c:v>3380.3295664000002</c:v>
                </c:pt>
                <c:pt idx="346">
                  <c:v>3297.3869983</c:v>
                </c:pt>
                <c:pt idx="347">
                  <c:v>3216.9717578</c:v>
                </c:pt>
                <c:pt idx="348">
                  <c:v>3139.0373343000001</c:v>
                </c:pt>
                <c:pt idx="349">
                  <c:v>3063.5377821000002</c:v>
                </c:pt>
                <c:pt idx="350">
                  <c:v>2990.4277317999999</c:v>
                </c:pt>
                <c:pt idx="351">
                  <c:v>2919.6623982000001</c:v>
                </c:pt>
                <c:pt idx="352">
                  <c:v>2851.1975873000001</c:v>
                </c:pt>
                <c:pt idx="353">
                  <c:v>2784.9896993000002</c:v>
                </c:pt>
                <c:pt idx="354">
                  <c:v>2720.9957318000002</c:v>
                </c:pt>
                <c:pt idx="355">
                  <c:v>2659.1732794999998</c:v>
                </c:pt>
                <c:pt idx="356">
                  <c:v>2599.4805335000001</c:v>
                </c:pt>
                <c:pt idx="357">
                  <c:v>2541.8762790999999</c:v>
                </c:pt>
                <c:pt idx="358">
                  <c:v>2486.3198916000001</c:v>
                </c:pt>
                <c:pt idx="359">
                  <c:v>2432.7713325</c:v>
                </c:pt>
                <c:pt idx="360">
                  <c:v>2381.1903759000002</c:v>
                </c:pt>
                <c:pt idx="361">
                  <c:v>2331.5199511999999</c:v>
                </c:pt>
                <c:pt idx="362">
                  <c:v>2283.6871270000001</c:v>
                </c:pt>
                <c:pt idx="363">
                  <c:v>2237.6203996999998</c:v>
                </c:pt>
                <c:pt idx="364">
                  <c:v>2193.2504429000001</c:v>
                </c:pt>
                <c:pt idx="365">
                  <c:v>2150.5100772999999</c:v>
                </c:pt>
                <c:pt idx="366">
                  <c:v>2109.3342364</c:v>
                </c:pt>
                <c:pt idx="367">
                  <c:v>2069.6599299</c:v>
                </c:pt>
                <c:pt idx="368">
                  <c:v>2031.4262045</c:v>
                </c:pt>
                <c:pt idx="369">
                  <c:v>1994.5741028</c:v>
                </c:pt>
                <c:pt idx="370">
                  <c:v>1959.0466197999999</c:v>
                </c:pt>
                <c:pt idx="371">
                  <c:v>1924.7886592</c:v>
                </c:pt>
                <c:pt idx="372">
                  <c:v>1891.7469879</c:v>
                </c:pt>
                <c:pt idx="373">
                  <c:v>1859.8701897000001</c:v>
                </c:pt>
                <c:pt idx="374">
                  <c:v>1829.1086187999999</c:v>
                </c:pt>
                <c:pt idx="375">
                  <c:v>1799.4143529</c:v>
                </c:pt>
                <c:pt idx="376">
                  <c:v>1770.7411463000001</c:v>
                </c:pt>
                <c:pt idx="377">
                  <c:v>1743.0443823999999</c:v>
                </c:pt>
                <c:pt idx="378">
                  <c:v>1716.2810274000001</c:v>
                </c:pt>
                <c:pt idx="379">
                  <c:v>1690.4095835000001</c:v>
                </c:pt>
                <c:pt idx="380">
                  <c:v>1665.3900431</c:v>
                </c:pt>
                <c:pt idx="381">
                  <c:v>1641.1838433</c:v>
                </c:pt>
                <c:pt idx="382">
                  <c:v>1617.7538207</c:v>
                </c:pt>
                <c:pt idx="383">
                  <c:v>1595.0641680000001</c:v>
                </c:pt>
                <c:pt idx="384">
                  <c:v>1573.0803899</c:v>
                </c:pt>
                <c:pt idx="385">
                  <c:v>1551.7692611</c:v>
                </c:pt>
                <c:pt idx="386">
                  <c:v>1531.0987845</c:v>
                </c:pt>
                <c:pt idx="387">
                  <c:v>1511.0381503999999</c:v>
                </c:pt>
                <c:pt idx="388">
                  <c:v>1491.5576969000001</c:v>
                </c:pt>
                <c:pt idx="389">
                  <c:v>1472.6288709</c:v>
                </c:pt>
                <c:pt idx="390">
                  <c:v>1454.2241901</c:v>
                </c:pt>
                <c:pt idx="391">
                  <c:v>1436.3172067</c:v>
                </c:pt>
                <c:pt idx="392">
                  <c:v>1418.8824709</c:v>
                </c:pt>
                <c:pt idx="393">
                  <c:v>1401.8954962</c:v>
                </c:pt>
                <c:pt idx="394">
                  <c:v>1385.3327259</c:v>
                </c:pt>
                <c:pt idx="395">
                  <c:v>1369.1714993999999</c:v>
                </c:pt>
                <c:pt idx="396">
                  <c:v>1353.3900209999999</c:v>
                </c:pt>
                <c:pt idx="397">
                  <c:v>1337.9673287000001</c:v>
                </c:pt>
                <c:pt idx="398">
                  <c:v>1322.8832640000001</c:v>
                </c:pt>
                <c:pt idx="399">
                  <c:v>1308.1184430000001</c:v>
                </c:pt>
                <c:pt idx="400">
                  <c:v>1293.6542282</c:v>
                </c:pt>
                <c:pt idx="401">
                  <c:v>1279.4727012000001</c:v>
                </c:pt>
                <c:pt idx="402">
                  <c:v>1265.5566366999999</c:v>
                </c:pt>
                <c:pt idx="403">
                  <c:v>1251.8894763999999</c:v>
                </c:pt>
                <c:pt idx="404">
                  <c:v>1238.455305</c:v>
                </c:pt>
                <c:pt idx="405">
                  <c:v>1225.2390585999999</c:v>
                </c:pt>
                <c:pt idx="406">
                  <c:v>1212.2315526</c:v>
                </c:pt>
                <c:pt idx="407">
                  <c:v>1199.4291588999999</c:v>
                </c:pt>
                <c:pt idx="408">
                  <c:v>1186.8285490999999</c:v>
                </c:pt>
                <c:pt idx="409">
                  <c:v>1174.4264581</c:v>
                </c:pt>
                <c:pt idx="410">
                  <c:v>1162.2196824</c:v>
                </c:pt>
                <c:pt idx="411">
                  <c:v>1150.2050790999999</c:v>
                </c:pt>
                <c:pt idx="412">
                  <c:v>1138.3795645</c:v>
                </c:pt>
                <c:pt idx="413">
                  <c:v>1126.7401133000001</c:v>
                </c:pt>
                <c:pt idx="414">
                  <c:v>1115.2837569000001</c:v>
                </c:pt>
                <c:pt idx="415">
                  <c:v>1104.0075827000001</c:v>
                </c:pt>
                <c:pt idx="416">
                  <c:v>1092.9087325</c:v>
                </c:pt>
                <c:pt idx="417">
                  <c:v>1081.984402</c:v>
                </c:pt>
                <c:pt idx="418">
                  <c:v>1071.2318390999999</c:v>
                </c:pt>
                <c:pt idx="419">
                  <c:v>1060.6483430999999</c:v>
                </c:pt>
                <c:pt idx="420">
                  <c:v>1050.2312637</c:v>
                </c:pt>
                <c:pt idx="421">
                  <c:v>1039.9779997999999</c:v>
                </c:pt>
                <c:pt idx="422">
                  <c:v>1029.8859986</c:v>
                </c:pt>
                <c:pt idx="423">
                  <c:v>1019.9527546</c:v>
                </c:pt>
                <c:pt idx="424">
                  <c:v>1010.1758086</c:v>
                </c:pt>
                <c:pt idx="425">
                  <c:v>1000.5527465</c:v>
                </c:pt>
                <c:pt idx="426">
                  <c:v>991.08119891000001</c:v>
                </c:pt>
                <c:pt idx="427">
                  <c:v>981.75883963000001</c:v>
                </c:pt>
                <c:pt idx="428">
                  <c:v>972.58338514000002</c:v>
                </c:pt>
                <c:pt idx="429">
                  <c:v>963.55259359000001</c:v>
                </c:pt>
                <c:pt idx="430">
                  <c:v>954.66426392000005</c:v>
                </c:pt>
                <c:pt idx="431">
                  <c:v>945.91623500000003</c:v>
                </c:pt>
                <c:pt idx="432">
                  <c:v>937.30638484999997</c:v>
                </c:pt>
                <c:pt idx="433">
                  <c:v>928.83262979000006</c:v>
                </c:pt>
                <c:pt idx="434">
                  <c:v>920.49292362999995</c:v>
                </c:pt>
                <c:pt idx="435">
                  <c:v>912.28525693999995</c:v>
                </c:pt>
                <c:pt idx="436">
                  <c:v>904.20765623</c:v>
                </c:pt>
                <c:pt idx="437">
                  <c:v>896.25818321999998</c:v>
                </c:pt>
                <c:pt idx="438">
                  <c:v>888.43493412999999</c:v>
                </c:pt>
                <c:pt idx="439">
                  <c:v>880.73603892999995</c:v>
                </c:pt>
                <c:pt idx="440">
                  <c:v>873.15966065999999</c:v>
                </c:pt>
                <c:pt idx="441">
                  <c:v>865.70399472999998</c:v>
                </c:pt>
                <c:pt idx="442">
                  <c:v>858.36726826999995</c:v>
                </c:pt>
                <c:pt idx="443">
                  <c:v>851.14773944000001</c:v>
                </c:pt>
                <c:pt idx="444">
                  <c:v>844.04369680000002</c:v>
                </c:pt>
                <c:pt idx="445">
                  <c:v>837.05345871999998</c:v>
                </c:pt>
                <c:pt idx="446">
                  <c:v>830.17537268000001</c:v>
                </c:pt>
                <c:pt idx="447">
                  <c:v>823.40781474999994</c:v>
                </c:pt>
                <c:pt idx="448">
                  <c:v>816.74918896999998</c:v>
                </c:pt>
                <c:pt idx="449">
                  <c:v>810.19792674999997</c:v>
                </c:pt>
                <c:pt idx="450">
                  <c:v>803.75248636000003</c:v>
                </c:pt>
                <c:pt idx="451">
                  <c:v>797.41135229999998</c:v>
                </c:pt>
                <c:pt idx="452">
                  <c:v>791.17303487000004</c:v>
                </c:pt>
                <c:pt idx="453">
                  <c:v>785.03606951999996</c:v>
                </c:pt>
                <c:pt idx="454">
                  <c:v>778.99901643999999</c:v>
                </c:pt>
                <c:pt idx="455">
                  <c:v>773.06046000000003</c:v>
                </c:pt>
                <c:pt idx="456">
                  <c:v>767.21900823999999</c:v>
                </c:pt>
                <c:pt idx="457">
                  <c:v>761.47303496999996</c:v>
                </c:pt>
                <c:pt idx="458">
                  <c:v>755.81992579999996</c:v>
                </c:pt>
                <c:pt idx="459">
                  <c:v>750.25688279999997</c:v>
                </c:pt>
                <c:pt idx="460">
                  <c:v>744.78118459999996</c:v>
                </c:pt>
                <c:pt idx="461">
                  <c:v>739.39018426999996</c:v>
                </c:pt>
                <c:pt idx="462">
                  <c:v>734.08130717999995</c:v>
                </c:pt>
                <c:pt idx="463">
                  <c:v>728.85204906000001</c:v>
                </c:pt>
                <c:pt idx="464">
                  <c:v>723.69997393999995</c:v>
                </c:pt>
                <c:pt idx="465">
                  <c:v>718.62271232000001</c:v>
                </c:pt>
                <c:pt idx="466">
                  <c:v>713.61795927000003</c:v>
                </c:pt>
                <c:pt idx="467">
                  <c:v>708.68347267000001</c:v>
                </c:pt>
                <c:pt idx="468">
                  <c:v>703.81707142000005</c:v>
                </c:pt>
                <c:pt idx="469">
                  <c:v>699.01663380000002</c:v>
                </c:pt>
                <c:pt idx="470">
                  <c:v>694.28009579000002</c:v>
                </c:pt>
                <c:pt idx="471">
                  <c:v>689.60544948999996</c:v>
                </c:pt>
                <c:pt idx="472">
                  <c:v>684.99074155999995</c:v>
                </c:pt>
                <c:pt idx="473">
                  <c:v>680.43407174000004</c:v>
                </c:pt>
                <c:pt idx="474">
                  <c:v>675.93359135000003</c:v>
                </c:pt>
                <c:pt idx="475">
                  <c:v>671.48750194000002</c:v>
                </c:pt>
                <c:pt idx="476">
                  <c:v>667.09405382</c:v>
                </c:pt>
                <c:pt idx="477">
                  <c:v>662.75154482999994</c:v>
                </c:pt>
                <c:pt idx="478">
                  <c:v>658.45831895000003</c:v>
                </c:pt>
                <c:pt idx="479">
                  <c:v>654.21276509999996</c:v>
                </c:pt>
                <c:pt idx="480">
                  <c:v>650.01331588999994</c:v>
                </c:pt>
                <c:pt idx="481">
                  <c:v>645.85844644999997</c:v>
                </c:pt>
                <c:pt idx="482">
                  <c:v>641.74667325999997</c:v>
                </c:pt>
                <c:pt idx="483">
                  <c:v>637.67655303000004</c:v>
                </c:pt>
                <c:pt idx="484">
                  <c:v>633.64668160999997</c:v>
                </c:pt>
                <c:pt idx="485">
                  <c:v>629.65569298000003</c:v>
                </c:pt>
                <c:pt idx="486">
                  <c:v>625.70225813000002</c:v>
                </c:pt>
                <c:pt idx="487">
                  <c:v>621.78508414999999</c:v>
                </c:pt>
                <c:pt idx="488">
                  <c:v>617.90291322999997</c:v>
                </c:pt>
                <c:pt idx="489">
                  <c:v>614.05452169</c:v>
                </c:pt>
                <c:pt idx="490">
                  <c:v>610.23871911000003</c:v>
                </c:pt>
                <c:pt idx="491">
                  <c:v>606.45434741999998</c:v>
                </c:pt>
                <c:pt idx="492">
                  <c:v>602.70028004000005</c:v>
                </c:pt>
                <c:pt idx="493">
                  <c:v>598.97542104000001</c:v>
                </c:pt>
                <c:pt idx="494">
                  <c:v>595.27870430999997</c:v>
                </c:pt>
                <c:pt idx="495">
                  <c:v>591.60909282</c:v>
                </c:pt>
                <c:pt idx="496">
                  <c:v>587.96557775999997</c:v>
                </c:pt>
                <c:pt idx="497">
                  <c:v>584.34717789000001</c:v>
                </c:pt>
                <c:pt idx="498">
                  <c:v>580.75293873999999</c:v>
                </c:pt>
                <c:pt idx="499">
                  <c:v>577.18193195000003</c:v>
                </c:pt>
                <c:pt idx="500">
                  <c:v>573.63325454000005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11-4A5E-9E3D-9AA442A7A310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Scattering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Sheet2!$A$2:$A$502</c:f>
              <c:numCache>
                <c:formatCode>General</c:formatCode>
                <c:ptCount val="501"/>
                <c:pt idx="0">
                  <c:v>300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  <c:pt idx="181">
                  <c:v>481</c:v>
                </c:pt>
                <c:pt idx="182">
                  <c:v>482</c:v>
                </c:pt>
                <c:pt idx="183">
                  <c:v>483</c:v>
                </c:pt>
                <c:pt idx="184">
                  <c:v>484</c:v>
                </c:pt>
                <c:pt idx="185">
                  <c:v>485</c:v>
                </c:pt>
                <c:pt idx="186">
                  <c:v>486</c:v>
                </c:pt>
                <c:pt idx="187">
                  <c:v>487</c:v>
                </c:pt>
                <c:pt idx="188">
                  <c:v>488</c:v>
                </c:pt>
                <c:pt idx="189">
                  <c:v>489</c:v>
                </c:pt>
                <c:pt idx="190">
                  <c:v>490</c:v>
                </c:pt>
                <c:pt idx="191">
                  <c:v>491</c:v>
                </c:pt>
                <c:pt idx="192">
                  <c:v>492</c:v>
                </c:pt>
                <c:pt idx="193">
                  <c:v>493</c:v>
                </c:pt>
                <c:pt idx="194">
                  <c:v>494</c:v>
                </c:pt>
                <c:pt idx="195">
                  <c:v>495</c:v>
                </c:pt>
                <c:pt idx="196">
                  <c:v>496</c:v>
                </c:pt>
                <c:pt idx="197">
                  <c:v>497</c:v>
                </c:pt>
                <c:pt idx="198">
                  <c:v>498</c:v>
                </c:pt>
                <c:pt idx="199">
                  <c:v>499</c:v>
                </c:pt>
                <c:pt idx="200">
                  <c:v>500</c:v>
                </c:pt>
                <c:pt idx="201">
                  <c:v>501</c:v>
                </c:pt>
                <c:pt idx="202">
                  <c:v>502</c:v>
                </c:pt>
                <c:pt idx="203">
                  <c:v>503</c:v>
                </c:pt>
                <c:pt idx="204">
                  <c:v>504</c:v>
                </c:pt>
                <c:pt idx="205">
                  <c:v>505</c:v>
                </c:pt>
                <c:pt idx="206">
                  <c:v>506</c:v>
                </c:pt>
                <c:pt idx="207">
                  <c:v>507</c:v>
                </c:pt>
                <c:pt idx="208">
                  <c:v>508</c:v>
                </c:pt>
                <c:pt idx="209">
                  <c:v>509</c:v>
                </c:pt>
                <c:pt idx="210">
                  <c:v>510</c:v>
                </c:pt>
                <c:pt idx="211">
                  <c:v>511</c:v>
                </c:pt>
                <c:pt idx="212">
                  <c:v>512</c:v>
                </c:pt>
                <c:pt idx="213">
                  <c:v>513</c:v>
                </c:pt>
                <c:pt idx="214">
                  <c:v>514</c:v>
                </c:pt>
                <c:pt idx="215">
                  <c:v>515</c:v>
                </c:pt>
                <c:pt idx="216">
                  <c:v>516</c:v>
                </c:pt>
                <c:pt idx="217">
                  <c:v>517</c:v>
                </c:pt>
                <c:pt idx="218">
                  <c:v>518</c:v>
                </c:pt>
                <c:pt idx="219">
                  <c:v>519</c:v>
                </c:pt>
                <c:pt idx="220">
                  <c:v>520</c:v>
                </c:pt>
                <c:pt idx="221">
                  <c:v>521</c:v>
                </c:pt>
                <c:pt idx="222">
                  <c:v>522</c:v>
                </c:pt>
                <c:pt idx="223">
                  <c:v>523</c:v>
                </c:pt>
                <c:pt idx="224">
                  <c:v>524</c:v>
                </c:pt>
                <c:pt idx="225">
                  <c:v>525</c:v>
                </c:pt>
                <c:pt idx="226">
                  <c:v>526</c:v>
                </c:pt>
                <c:pt idx="227">
                  <c:v>527</c:v>
                </c:pt>
                <c:pt idx="228">
                  <c:v>528</c:v>
                </c:pt>
                <c:pt idx="229">
                  <c:v>529</c:v>
                </c:pt>
                <c:pt idx="230">
                  <c:v>530</c:v>
                </c:pt>
                <c:pt idx="231">
                  <c:v>531</c:v>
                </c:pt>
                <c:pt idx="232">
                  <c:v>532</c:v>
                </c:pt>
                <c:pt idx="233">
                  <c:v>533</c:v>
                </c:pt>
                <c:pt idx="234">
                  <c:v>534</c:v>
                </c:pt>
                <c:pt idx="235">
                  <c:v>535</c:v>
                </c:pt>
                <c:pt idx="236">
                  <c:v>536</c:v>
                </c:pt>
                <c:pt idx="237">
                  <c:v>537</c:v>
                </c:pt>
                <c:pt idx="238">
                  <c:v>538</c:v>
                </c:pt>
                <c:pt idx="239">
                  <c:v>539</c:v>
                </c:pt>
                <c:pt idx="240">
                  <c:v>540</c:v>
                </c:pt>
                <c:pt idx="241">
                  <c:v>541</c:v>
                </c:pt>
                <c:pt idx="242">
                  <c:v>542</c:v>
                </c:pt>
                <c:pt idx="243">
                  <c:v>543</c:v>
                </c:pt>
                <c:pt idx="244">
                  <c:v>544</c:v>
                </c:pt>
                <c:pt idx="245">
                  <c:v>545</c:v>
                </c:pt>
                <c:pt idx="246">
                  <c:v>546</c:v>
                </c:pt>
                <c:pt idx="247">
                  <c:v>547</c:v>
                </c:pt>
                <c:pt idx="248">
                  <c:v>548</c:v>
                </c:pt>
                <c:pt idx="249">
                  <c:v>549</c:v>
                </c:pt>
                <c:pt idx="250">
                  <c:v>550</c:v>
                </c:pt>
                <c:pt idx="251">
                  <c:v>551</c:v>
                </c:pt>
                <c:pt idx="252">
                  <c:v>552</c:v>
                </c:pt>
                <c:pt idx="253">
                  <c:v>553</c:v>
                </c:pt>
                <c:pt idx="254">
                  <c:v>554</c:v>
                </c:pt>
                <c:pt idx="255">
                  <c:v>555</c:v>
                </c:pt>
                <c:pt idx="256">
                  <c:v>556</c:v>
                </c:pt>
                <c:pt idx="257">
                  <c:v>557</c:v>
                </c:pt>
                <c:pt idx="258">
                  <c:v>558</c:v>
                </c:pt>
                <c:pt idx="259">
                  <c:v>559</c:v>
                </c:pt>
                <c:pt idx="260">
                  <c:v>560</c:v>
                </c:pt>
                <c:pt idx="261">
                  <c:v>561</c:v>
                </c:pt>
                <c:pt idx="262">
                  <c:v>562</c:v>
                </c:pt>
                <c:pt idx="263">
                  <c:v>563</c:v>
                </c:pt>
                <c:pt idx="264">
                  <c:v>564</c:v>
                </c:pt>
                <c:pt idx="265">
                  <c:v>565</c:v>
                </c:pt>
                <c:pt idx="266">
                  <c:v>566</c:v>
                </c:pt>
                <c:pt idx="267">
                  <c:v>567</c:v>
                </c:pt>
                <c:pt idx="268">
                  <c:v>568</c:v>
                </c:pt>
                <c:pt idx="269">
                  <c:v>569</c:v>
                </c:pt>
                <c:pt idx="270">
                  <c:v>570</c:v>
                </c:pt>
                <c:pt idx="271">
                  <c:v>571</c:v>
                </c:pt>
                <c:pt idx="272">
                  <c:v>572</c:v>
                </c:pt>
                <c:pt idx="273">
                  <c:v>573</c:v>
                </c:pt>
                <c:pt idx="274">
                  <c:v>574</c:v>
                </c:pt>
                <c:pt idx="275">
                  <c:v>575</c:v>
                </c:pt>
                <c:pt idx="276">
                  <c:v>576</c:v>
                </c:pt>
                <c:pt idx="277">
                  <c:v>577</c:v>
                </c:pt>
                <c:pt idx="278">
                  <c:v>578</c:v>
                </c:pt>
                <c:pt idx="279">
                  <c:v>579</c:v>
                </c:pt>
                <c:pt idx="280">
                  <c:v>580</c:v>
                </c:pt>
                <c:pt idx="281">
                  <c:v>581</c:v>
                </c:pt>
                <c:pt idx="282">
                  <c:v>582</c:v>
                </c:pt>
                <c:pt idx="283">
                  <c:v>583</c:v>
                </c:pt>
                <c:pt idx="284">
                  <c:v>584</c:v>
                </c:pt>
                <c:pt idx="285">
                  <c:v>585</c:v>
                </c:pt>
                <c:pt idx="286">
                  <c:v>586</c:v>
                </c:pt>
                <c:pt idx="287">
                  <c:v>587</c:v>
                </c:pt>
                <c:pt idx="288">
                  <c:v>588</c:v>
                </c:pt>
                <c:pt idx="289">
                  <c:v>589</c:v>
                </c:pt>
                <c:pt idx="290">
                  <c:v>590</c:v>
                </c:pt>
                <c:pt idx="291">
                  <c:v>591</c:v>
                </c:pt>
                <c:pt idx="292">
                  <c:v>592</c:v>
                </c:pt>
                <c:pt idx="293">
                  <c:v>593</c:v>
                </c:pt>
                <c:pt idx="294">
                  <c:v>594</c:v>
                </c:pt>
                <c:pt idx="295">
                  <c:v>595</c:v>
                </c:pt>
                <c:pt idx="296">
                  <c:v>596</c:v>
                </c:pt>
                <c:pt idx="297">
                  <c:v>597</c:v>
                </c:pt>
                <c:pt idx="298">
                  <c:v>598</c:v>
                </c:pt>
                <c:pt idx="299">
                  <c:v>599</c:v>
                </c:pt>
                <c:pt idx="300">
                  <c:v>600</c:v>
                </c:pt>
                <c:pt idx="301">
                  <c:v>601</c:v>
                </c:pt>
                <c:pt idx="302">
                  <c:v>602</c:v>
                </c:pt>
                <c:pt idx="303">
                  <c:v>603</c:v>
                </c:pt>
                <c:pt idx="304">
                  <c:v>604</c:v>
                </c:pt>
                <c:pt idx="305">
                  <c:v>605</c:v>
                </c:pt>
                <c:pt idx="306">
                  <c:v>606</c:v>
                </c:pt>
                <c:pt idx="307">
                  <c:v>607</c:v>
                </c:pt>
                <c:pt idx="308">
                  <c:v>608</c:v>
                </c:pt>
                <c:pt idx="309">
                  <c:v>609</c:v>
                </c:pt>
                <c:pt idx="310">
                  <c:v>610</c:v>
                </c:pt>
                <c:pt idx="311">
                  <c:v>611</c:v>
                </c:pt>
                <c:pt idx="312">
                  <c:v>612</c:v>
                </c:pt>
                <c:pt idx="313">
                  <c:v>613</c:v>
                </c:pt>
                <c:pt idx="314">
                  <c:v>614</c:v>
                </c:pt>
                <c:pt idx="315">
                  <c:v>615</c:v>
                </c:pt>
                <c:pt idx="316">
                  <c:v>616</c:v>
                </c:pt>
                <c:pt idx="317">
                  <c:v>617</c:v>
                </c:pt>
                <c:pt idx="318">
                  <c:v>618</c:v>
                </c:pt>
                <c:pt idx="319">
                  <c:v>619</c:v>
                </c:pt>
                <c:pt idx="320">
                  <c:v>620</c:v>
                </c:pt>
                <c:pt idx="321">
                  <c:v>621</c:v>
                </c:pt>
                <c:pt idx="322">
                  <c:v>622</c:v>
                </c:pt>
                <c:pt idx="323">
                  <c:v>623</c:v>
                </c:pt>
                <c:pt idx="324">
                  <c:v>624</c:v>
                </c:pt>
                <c:pt idx="325">
                  <c:v>625</c:v>
                </c:pt>
                <c:pt idx="326">
                  <c:v>626</c:v>
                </c:pt>
                <c:pt idx="327">
                  <c:v>627</c:v>
                </c:pt>
                <c:pt idx="328">
                  <c:v>628</c:v>
                </c:pt>
                <c:pt idx="329">
                  <c:v>629</c:v>
                </c:pt>
                <c:pt idx="330">
                  <c:v>630</c:v>
                </c:pt>
                <c:pt idx="331">
                  <c:v>631</c:v>
                </c:pt>
                <c:pt idx="332">
                  <c:v>632</c:v>
                </c:pt>
                <c:pt idx="333">
                  <c:v>633</c:v>
                </c:pt>
                <c:pt idx="334">
                  <c:v>634</c:v>
                </c:pt>
                <c:pt idx="335">
                  <c:v>635</c:v>
                </c:pt>
                <c:pt idx="336">
                  <c:v>636</c:v>
                </c:pt>
                <c:pt idx="337">
                  <c:v>637</c:v>
                </c:pt>
                <c:pt idx="338">
                  <c:v>638</c:v>
                </c:pt>
                <c:pt idx="339">
                  <c:v>639</c:v>
                </c:pt>
                <c:pt idx="340">
                  <c:v>640</c:v>
                </c:pt>
                <c:pt idx="341">
                  <c:v>641</c:v>
                </c:pt>
                <c:pt idx="342">
                  <c:v>642</c:v>
                </c:pt>
                <c:pt idx="343">
                  <c:v>643</c:v>
                </c:pt>
                <c:pt idx="344">
                  <c:v>644</c:v>
                </c:pt>
                <c:pt idx="345">
                  <c:v>645</c:v>
                </c:pt>
                <c:pt idx="346">
                  <c:v>646</c:v>
                </c:pt>
                <c:pt idx="347">
                  <c:v>647</c:v>
                </c:pt>
                <c:pt idx="348">
                  <c:v>648</c:v>
                </c:pt>
                <c:pt idx="349">
                  <c:v>649</c:v>
                </c:pt>
                <c:pt idx="350">
                  <c:v>650</c:v>
                </c:pt>
                <c:pt idx="351">
                  <c:v>651</c:v>
                </c:pt>
                <c:pt idx="352">
                  <c:v>652</c:v>
                </c:pt>
                <c:pt idx="353">
                  <c:v>653</c:v>
                </c:pt>
                <c:pt idx="354">
                  <c:v>654</c:v>
                </c:pt>
                <c:pt idx="355">
                  <c:v>655</c:v>
                </c:pt>
                <c:pt idx="356">
                  <c:v>656</c:v>
                </c:pt>
                <c:pt idx="357">
                  <c:v>657</c:v>
                </c:pt>
                <c:pt idx="358">
                  <c:v>658</c:v>
                </c:pt>
                <c:pt idx="359">
                  <c:v>659</c:v>
                </c:pt>
                <c:pt idx="360">
                  <c:v>660</c:v>
                </c:pt>
                <c:pt idx="361">
                  <c:v>661</c:v>
                </c:pt>
                <c:pt idx="362">
                  <c:v>662</c:v>
                </c:pt>
                <c:pt idx="363">
                  <c:v>663</c:v>
                </c:pt>
                <c:pt idx="364">
                  <c:v>664</c:v>
                </c:pt>
                <c:pt idx="365">
                  <c:v>665</c:v>
                </c:pt>
                <c:pt idx="366">
                  <c:v>666</c:v>
                </c:pt>
                <c:pt idx="367">
                  <c:v>667</c:v>
                </c:pt>
                <c:pt idx="368">
                  <c:v>668</c:v>
                </c:pt>
                <c:pt idx="369">
                  <c:v>669</c:v>
                </c:pt>
                <c:pt idx="370">
                  <c:v>670</c:v>
                </c:pt>
                <c:pt idx="371">
                  <c:v>671</c:v>
                </c:pt>
                <c:pt idx="372">
                  <c:v>672</c:v>
                </c:pt>
                <c:pt idx="373">
                  <c:v>673</c:v>
                </c:pt>
                <c:pt idx="374">
                  <c:v>674</c:v>
                </c:pt>
                <c:pt idx="375">
                  <c:v>675</c:v>
                </c:pt>
                <c:pt idx="376">
                  <c:v>676</c:v>
                </c:pt>
                <c:pt idx="377">
                  <c:v>677</c:v>
                </c:pt>
                <c:pt idx="378">
                  <c:v>678</c:v>
                </c:pt>
                <c:pt idx="379">
                  <c:v>679</c:v>
                </c:pt>
                <c:pt idx="380">
                  <c:v>680</c:v>
                </c:pt>
                <c:pt idx="381">
                  <c:v>681</c:v>
                </c:pt>
                <c:pt idx="382">
                  <c:v>682</c:v>
                </c:pt>
                <c:pt idx="383">
                  <c:v>683</c:v>
                </c:pt>
                <c:pt idx="384">
                  <c:v>684</c:v>
                </c:pt>
                <c:pt idx="385">
                  <c:v>685</c:v>
                </c:pt>
                <c:pt idx="386">
                  <c:v>686</c:v>
                </c:pt>
                <c:pt idx="387">
                  <c:v>687</c:v>
                </c:pt>
                <c:pt idx="388">
                  <c:v>688</c:v>
                </c:pt>
                <c:pt idx="389">
                  <c:v>689</c:v>
                </c:pt>
                <c:pt idx="390">
                  <c:v>690</c:v>
                </c:pt>
                <c:pt idx="391">
                  <c:v>691</c:v>
                </c:pt>
                <c:pt idx="392">
                  <c:v>692</c:v>
                </c:pt>
                <c:pt idx="393">
                  <c:v>693</c:v>
                </c:pt>
                <c:pt idx="394">
                  <c:v>694</c:v>
                </c:pt>
                <c:pt idx="395">
                  <c:v>695</c:v>
                </c:pt>
                <c:pt idx="396">
                  <c:v>696</c:v>
                </c:pt>
                <c:pt idx="397">
                  <c:v>697</c:v>
                </c:pt>
                <c:pt idx="398">
                  <c:v>698</c:v>
                </c:pt>
                <c:pt idx="399">
                  <c:v>699</c:v>
                </c:pt>
                <c:pt idx="400">
                  <c:v>700</c:v>
                </c:pt>
                <c:pt idx="401">
                  <c:v>701</c:v>
                </c:pt>
                <c:pt idx="402">
                  <c:v>702</c:v>
                </c:pt>
                <c:pt idx="403">
                  <c:v>703</c:v>
                </c:pt>
                <c:pt idx="404">
                  <c:v>704</c:v>
                </c:pt>
                <c:pt idx="405">
                  <c:v>705</c:v>
                </c:pt>
                <c:pt idx="406">
                  <c:v>706</c:v>
                </c:pt>
                <c:pt idx="407">
                  <c:v>707</c:v>
                </c:pt>
                <c:pt idx="408">
                  <c:v>708</c:v>
                </c:pt>
                <c:pt idx="409">
                  <c:v>709</c:v>
                </c:pt>
                <c:pt idx="410">
                  <c:v>710</c:v>
                </c:pt>
                <c:pt idx="411">
                  <c:v>711</c:v>
                </c:pt>
                <c:pt idx="412">
                  <c:v>712</c:v>
                </c:pt>
                <c:pt idx="413">
                  <c:v>713</c:v>
                </c:pt>
                <c:pt idx="414">
                  <c:v>714</c:v>
                </c:pt>
                <c:pt idx="415">
                  <c:v>715</c:v>
                </c:pt>
                <c:pt idx="416">
                  <c:v>716</c:v>
                </c:pt>
                <c:pt idx="417">
                  <c:v>717</c:v>
                </c:pt>
                <c:pt idx="418">
                  <c:v>718</c:v>
                </c:pt>
                <c:pt idx="419">
                  <c:v>719</c:v>
                </c:pt>
                <c:pt idx="420">
                  <c:v>720</c:v>
                </c:pt>
                <c:pt idx="421">
                  <c:v>721</c:v>
                </c:pt>
                <c:pt idx="422">
                  <c:v>722</c:v>
                </c:pt>
                <c:pt idx="423">
                  <c:v>723</c:v>
                </c:pt>
                <c:pt idx="424">
                  <c:v>724</c:v>
                </c:pt>
                <c:pt idx="425">
                  <c:v>725</c:v>
                </c:pt>
                <c:pt idx="426">
                  <c:v>726</c:v>
                </c:pt>
                <c:pt idx="427">
                  <c:v>727</c:v>
                </c:pt>
                <c:pt idx="428">
                  <c:v>728</c:v>
                </c:pt>
                <c:pt idx="429">
                  <c:v>729</c:v>
                </c:pt>
                <c:pt idx="430">
                  <c:v>730</c:v>
                </c:pt>
                <c:pt idx="431">
                  <c:v>731</c:v>
                </c:pt>
                <c:pt idx="432">
                  <c:v>732</c:v>
                </c:pt>
                <c:pt idx="433">
                  <c:v>733</c:v>
                </c:pt>
                <c:pt idx="434">
                  <c:v>734</c:v>
                </c:pt>
                <c:pt idx="435">
                  <c:v>735</c:v>
                </c:pt>
                <c:pt idx="436">
                  <c:v>736</c:v>
                </c:pt>
                <c:pt idx="437">
                  <c:v>737</c:v>
                </c:pt>
                <c:pt idx="438">
                  <c:v>738</c:v>
                </c:pt>
                <c:pt idx="439">
                  <c:v>739</c:v>
                </c:pt>
                <c:pt idx="440">
                  <c:v>740</c:v>
                </c:pt>
                <c:pt idx="441">
                  <c:v>741</c:v>
                </c:pt>
                <c:pt idx="442">
                  <c:v>742</c:v>
                </c:pt>
                <c:pt idx="443">
                  <c:v>743</c:v>
                </c:pt>
                <c:pt idx="444">
                  <c:v>744</c:v>
                </c:pt>
                <c:pt idx="445">
                  <c:v>745</c:v>
                </c:pt>
                <c:pt idx="446">
                  <c:v>746</c:v>
                </c:pt>
                <c:pt idx="447">
                  <c:v>747</c:v>
                </c:pt>
                <c:pt idx="448">
                  <c:v>748</c:v>
                </c:pt>
                <c:pt idx="449">
                  <c:v>749</c:v>
                </c:pt>
                <c:pt idx="450">
                  <c:v>750</c:v>
                </c:pt>
                <c:pt idx="451">
                  <c:v>751</c:v>
                </c:pt>
                <c:pt idx="452">
                  <c:v>752</c:v>
                </c:pt>
                <c:pt idx="453">
                  <c:v>753</c:v>
                </c:pt>
                <c:pt idx="454">
                  <c:v>754</c:v>
                </c:pt>
                <c:pt idx="455">
                  <c:v>755</c:v>
                </c:pt>
                <c:pt idx="456">
                  <c:v>756</c:v>
                </c:pt>
                <c:pt idx="457">
                  <c:v>757</c:v>
                </c:pt>
                <c:pt idx="458">
                  <c:v>758</c:v>
                </c:pt>
                <c:pt idx="459">
                  <c:v>759</c:v>
                </c:pt>
                <c:pt idx="460">
                  <c:v>760</c:v>
                </c:pt>
                <c:pt idx="461">
                  <c:v>761</c:v>
                </c:pt>
                <c:pt idx="462">
                  <c:v>762</c:v>
                </c:pt>
                <c:pt idx="463">
                  <c:v>763</c:v>
                </c:pt>
                <c:pt idx="464">
                  <c:v>764</c:v>
                </c:pt>
                <c:pt idx="465">
                  <c:v>765</c:v>
                </c:pt>
                <c:pt idx="466">
                  <c:v>766</c:v>
                </c:pt>
                <c:pt idx="467">
                  <c:v>767</c:v>
                </c:pt>
                <c:pt idx="468">
                  <c:v>768</c:v>
                </c:pt>
                <c:pt idx="469">
                  <c:v>769</c:v>
                </c:pt>
                <c:pt idx="470">
                  <c:v>770</c:v>
                </c:pt>
                <c:pt idx="471">
                  <c:v>771</c:v>
                </c:pt>
                <c:pt idx="472">
                  <c:v>772</c:v>
                </c:pt>
                <c:pt idx="473">
                  <c:v>773</c:v>
                </c:pt>
                <c:pt idx="474">
                  <c:v>774</c:v>
                </c:pt>
                <c:pt idx="475">
                  <c:v>775</c:v>
                </c:pt>
                <c:pt idx="476">
                  <c:v>776</c:v>
                </c:pt>
                <c:pt idx="477">
                  <c:v>777</c:v>
                </c:pt>
                <c:pt idx="478">
                  <c:v>778</c:v>
                </c:pt>
                <c:pt idx="479">
                  <c:v>779</c:v>
                </c:pt>
                <c:pt idx="480">
                  <c:v>780</c:v>
                </c:pt>
                <c:pt idx="481">
                  <c:v>781</c:v>
                </c:pt>
                <c:pt idx="482">
                  <c:v>782</c:v>
                </c:pt>
                <c:pt idx="483">
                  <c:v>783</c:v>
                </c:pt>
                <c:pt idx="484">
                  <c:v>784</c:v>
                </c:pt>
                <c:pt idx="485">
                  <c:v>785</c:v>
                </c:pt>
                <c:pt idx="486">
                  <c:v>786</c:v>
                </c:pt>
                <c:pt idx="487">
                  <c:v>787</c:v>
                </c:pt>
                <c:pt idx="488">
                  <c:v>788</c:v>
                </c:pt>
                <c:pt idx="489">
                  <c:v>789</c:v>
                </c:pt>
                <c:pt idx="490">
                  <c:v>790</c:v>
                </c:pt>
                <c:pt idx="491">
                  <c:v>791</c:v>
                </c:pt>
                <c:pt idx="492">
                  <c:v>792</c:v>
                </c:pt>
                <c:pt idx="493">
                  <c:v>793</c:v>
                </c:pt>
                <c:pt idx="494">
                  <c:v>794</c:v>
                </c:pt>
                <c:pt idx="495">
                  <c:v>795</c:v>
                </c:pt>
                <c:pt idx="496">
                  <c:v>796</c:v>
                </c:pt>
                <c:pt idx="497">
                  <c:v>797</c:v>
                </c:pt>
                <c:pt idx="498">
                  <c:v>798</c:v>
                </c:pt>
                <c:pt idx="499">
                  <c:v>799</c:v>
                </c:pt>
                <c:pt idx="500">
                  <c:v>800</c:v>
                </c:pt>
              </c:numCache>
            </c:numRef>
          </c:cat>
          <c:val>
            <c:numRef>
              <c:f>Sheet2!$C$2:$C$502</c:f>
              <c:numCache>
                <c:formatCode>0.00E+00</c:formatCode>
                <c:ptCount val="501"/>
                <c:pt idx="0">
                  <c:v>10280.489482999999</c:v>
                </c:pt>
                <c:pt idx="1">
                  <c:v>10267.973505</c:v>
                </c:pt>
                <c:pt idx="2">
                  <c:v>10256.070282000001</c:v>
                </c:pt>
                <c:pt idx="3">
                  <c:v>10244.675370999999</c:v>
                </c:pt>
                <c:pt idx="4">
                  <c:v>10233.683440999999</c:v>
                </c:pt>
                <c:pt idx="5">
                  <c:v>10223.005044</c:v>
                </c:pt>
                <c:pt idx="6">
                  <c:v>10212.560717</c:v>
                </c:pt>
                <c:pt idx="7">
                  <c:v>10202.276916000001</c:v>
                </c:pt>
                <c:pt idx="8">
                  <c:v>10192.083748999999</c:v>
                </c:pt>
                <c:pt idx="9">
                  <c:v>10181.914527999999</c:v>
                </c:pt>
                <c:pt idx="10">
                  <c:v>10171.707154</c:v>
                </c:pt>
                <c:pt idx="11">
                  <c:v>10161.407679</c:v>
                </c:pt>
                <c:pt idx="12">
                  <c:v>10150.998508999999</c:v>
                </c:pt>
                <c:pt idx="13">
                  <c:v>10140.506950000001</c:v>
                </c:pt>
                <c:pt idx="14">
                  <c:v>10129.955088000001</c:v>
                </c:pt>
                <c:pt idx="15">
                  <c:v>10119.351352</c:v>
                </c:pt>
                <c:pt idx="16">
                  <c:v>10108.68879</c:v>
                </c:pt>
                <c:pt idx="17">
                  <c:v>10097.945577</c:v>
                </c:pt>
                <c:pt idx="18">
                  <c:v>10087.087708999999</c:v>
                </c:pt>
                <c:pt idx="19">
                  <c:v>10076.073871000001</c:v>
                </c:pt>
                <c:pt idx="20">
                  <c:v>10064.862472000001</c:v>
                </c:pt>
                <c:pt idx="21">
                  <c:v>10053.420012</c:v>
                </c:pt>
                <c:pt idx="22">
                  <c:v>10041.717613000001</c:v>
                </c:pt>
                <c:pt idx="23">
                  <c:v>10029.731785</c:v>
                </c:pt>
                <c:pt idx="24">
                  <c:v>10017.444411</c:v>
                </c:pt>
                <c:pt idx="25">
                  <c:v>10004.834129000001</c:v>
                </c:pt>
                <c:pt idx="26">
                  <c:v>9991.8694101000001</c:v>
                </c:pt>
                <c:pt idx="27">
                  <c:v>9978.5036271999998</c:v>
                </c:pt>
                <c:pt idx="28">
                  <c:v>9964.6722217999995</c:v>
                </c:pt>
                <c:pt idx="29">
                  <c:v>9950.2920837000001</c:v>
                </c:pt>
                <c:pt idx="30">
                  <c:v>9935.2632881000009</c:v>
                </c:pt>
                <c:pt idx="31">
                  <c:v>9919.4733147999996</c:v>
                </c:pt>
                <c:pt idx="32">
                  <c:v>9902.8067413000008</c:v>
                </c:pt>
                <c:pt idx="33">
                  <c:v>9885.2190088000007</c:v>
                </c:pt>
                <c:pt idx="34">
                  <c:v>9866.7467763000004</c:v>
                </c:pt>
                <c:pt idx="35">
                  <c:v>9847.4439677999999</c:v>
                </c:pt>
                <c:pt idx="36">
                  <c:v>9827.3749048999998</c:v>
                </c:pt>
                <c:pt idx="37">
                  <c:v>9806.6106055</c:v>
                </c:pt>
                <c:pt idx="38">
                  <c:v>9785.2254642000007</c:v>
                </c:pt>
                <c:pt idx="39">
                  <c:v>9763.2943474000003</c:v>
                </c:pt>
                <c:pt idx="40">
                  <c:v>9740.8901258000005</c:v>
                </c:pt>
                <c:pt idx="41">
                  <c:v>9718.0816553999994</c:v>
                </c:pt>
                <c:pt idx="42">
                  <c:v>9694.9322135999992</c:v>
                </c:pt>
                <c:pt idx="43">
                  <c:v>9671.5025999000009</c:v>
                </c:pt>
                <c:pt idx="44">
                  <c:v>9647.9438356999999</c:v>
                </c:pt>
                <c:pt idx="45">
                  <c:v>9624.4999650000009</c:v>
                </c:pt>
                <c:pt idx="46">
                  <c:v>9601.4167013999995</c:v>
                </c:pt>
                <c:pt idx="47">
                  <c:v>9578.9374012000007</c:v>
                </c:pt>
                <c:pt idx="48">
                  <c:v>9557.3033926000007</c:v>
                </c:pt>
                <c:pt idx="49">
                  <c:v>9536.7544770000004</c:v>
                </c:pt>
                <c:pt idx="50">
                  <c:v>9517.5295996999994</c:v>
                </c:pt>
                <c:pt idx="51">
                  <c:v>9499.8676926000007</c:v>
                </c:pt>
                <c:pt idx="52">
                  <c:v>9484.0086876000005</c:v>
                </c:pt>
                <c:pt idx="53">
                  <c:v>9470.1947046999994</c:v>
                </c:pt>
                <c:pt idx="54">
                  <c:v>9458.6714152999994</c:v>
                </c:pt>
                <c:pt idx="55">
                  <c:v>9449.6535375999993</c:v>
                </c:pt>
                <c:pt idx="56">
                  <c:v>9443.095249</c:v>
                </c:pt>
                <c:pt idx="57">
                  <c:v>9438.8355069000008</c:v>
                </c:pt>
                <c:pt idx="58">
                  <c:v>9436.7153548000006</c:v>
                </c:pt>
                <c:pt idx="59">
                  <c:v>9436.5773148999997</c:v>
                </c:pt>
                <c:pt idx="60">
                  <c:v>9438.2643196999998</c:v>
                </c:pt>
                <c:pt idx="61">
                  <c:v>9441.6187391999993</c:v>
                </c:pt>
                <c:pt idx="62">
                  <c:v>9446.4815070999994</c:v>
                </c:pt>
                <c:pt idx="63">
                  <c:v>9452.6913404999996</c:v>
                </c:pt>
                <c:pt idx="64">
                  <c:v>9460.084057</c:v>
                </c:pt>
                <c:pt idx="65">
                  <c:v>9468.4919860999998</c:v>
                </c:pt>
                <c:pt idx="66">
                  <c:v>9477.7434787000002</c:v>
                </c:pt>
                <c:pt idx="67">
                  <c:v>9487.6625139000007</c:v>
                </c:pt>
                <c:pt idx="68">
                  <c:v>9498.0684129000001</c:v>
                </c:pt>
                <c:pt idx="69">
                  <c:v>9508.7855658000008</c:v>
                </c:pt>
                <c:pt idx="70">
                  <c:v>9519.6635901999998</c:v>
                </c:pt>
                <c:pt idx="71">
                  <c:v>9530.5542611000001</c:v>
                </c:pt>
                <c:pt idx="72">
                  <c:v>9541.3062078000003</c:v>
                </c:pt>
                <c:pt idx="73">
                  <c:v>9551.7649982999992</c:v>
                </c:pt>
                <c:pt idx="74">
                  <c:v>9561.7732655</c:v>
                </c:pt>
                <c:pt idx="75">
                  <c:v>9571.1708775999996</c:v>
                </c:pt>
                <c:pt idx="76">
                  <c:v>9579.7951522000003</c:v>
                </c:pt>
                <c:pt idx="77">
                  <c:v>9587.4811171000001</c:v>
                </c:pt>
                <c:pt idx="78">
                  <c:v>9594.0618173999992</c:v>
                </c:pt>
                <c:pt idx="79">
                  <c:v>9599.3686708000005</c:v>
                </c:pt>
                <c:pt idx="80">
                  <c:v>9603.2318704000008</c:v>
                </c:pt>
                <c:pt idx="81">
                  <c:v>9605.4808381000003</c:v>
                </c:pt>
                <c:pt idx="82">
                  <c:v>9605.9506450999997</c:v>
                </c:pt>
                <c:pt idx="83">
                  <c:v>9604.6132412999996</c:v>
                </c:pt>
                <c:pt idx="84">
                  <c:v>9601.5796738000008</c:v>
                </c:pt>
                <c:pt idx="85">
                  <c:v>9596.9702472000008</c:v>
                </c:pt>
                <c:pt idx="86">
                  <c:v>9590.9080242</c:v>
                </c:pt>
                <c:pt idx="87">
                  <c:v>9583.5183008000004</c:v>
                </c:pt>
                <c:pt idx="88">
                  <c:v>9574.9281561000007</c:v>
                </c:pt>
                <c:pt idx="89">
                  <c:v>9565.2660806000004</c:v>
                </c:pt>
                <c:pt idx="90">
                  <c:v>9554.6616801</c:v>
                </c:pt>
                <c:pt idx="91">
                  <c:v>9543.2454584999996</c:v>
                </c:pt>
                <c:pt idx="92">
                  <c:v>9531.1486784999997</c:v>
                </c:pt>
                <c:pt idx="93">
                  <c:v>9518.5033003000008</c:v>
                </c:pt>
                <c:pt idx="94">
                  <c:v>9505.4419987000001</c:v>
                </c:pt>
                <c:pt idx="95">
                  <c:v>9492.0982588000006</c:v>
                </c:pt>
                <c:pt idx="96">
                  <c:v>9478.6065505000006</c:v>
                </c:pt>
                <c:pt idx="97">
                  <c:v>9465.1025821000003</c:v>
                </c:pt>
                <c:pt idx="98">
                  <c:v>9451.7161591999993</c:v>
                </c:pt>
                <c:pt idx="99">
                  <c:v>9438.4668550999995</c:v>
                </c:pt>
                <c:pt idx="100">
                  <c:v>9425.2886337</c:v>
                </c:pt>
                <c:pt idx="101">
                  <c:v>9412.1130556999997</c:v>
                </c:pt>
                <c:pt idx="102">
                  <c:v>9398.8712235000003</c:v>
                </c:pt>
                <c:pt idx="103">
                  <c:v>9385.4935566999993</c:v>
                </c:pt>
                <c:pt idx="104">
                  <c:v>9371.9096066000002</c:v>
                </c:pt>
                <c:pt idx="105">
                  <c:v>9358.0479102999998</c:v>
                </c:pt>
                <c:pt idx="106">
                  <c:v>9343.8358841000008</c:v>
                </c:pt>
                <c:pt idx="107">
                  <c:v>9329.1997573999997</c:v>
                </c:pt>
                <c:pt idx="108">
                  <c:v>9314.0645464999998</c:v>
                </c:pt>
                <c:pt idx="109">
                  <c:v>9298.3540685000007</c:v>
                </c:pt>
                <c:pt idx="110">
                  <c:v>9281.9909977000007</c:v>
                </c:pt>
                <c:pt idx="111">
                  <c:v>9264.8969620000007</c:v>
                </c:pt>
                <c:pt idx="112">
                  <c:v>9246.9926826999999</c:v>
                </c:pt>
                <c:pt idx="113">
                  <c:v>9228.1981548000003</c:v>
                </c:pt>
                <c:pt idx="114">
                  <c:v>9208.4413287000007</c:v>
                </c:pt>
                <c:pt idx="115">
                  <c:v>9187.7375570999993</c:v>
                </c:pt>
                <c:pt idx="116">
                  <c:v>9166.1548920999994</c:v>
                </c:pt>
                <c:pt idx="117">
                  <c:v>9143.7633396000001</c:v>
                </c:pt>
                <c:pt idx="118">
                  <c:v>9120.6339872000008</c:v>
                </c:pt>
                <c:pt idx="119">
                  <c:v>9096.8388402</c:v>
                </c:pt>
                <c:pt idx="120">
                  <c:v>9072.4507014999999</c:v>
                </c:pt>
                <c:pt idx="121">
                  <c:v>9047.5430969000008</c:v>
                </c:pt>
                <c:pt idx="122">
                  <c:v>9022.1902442999999</c:v>
                </c:pt>
                <c:pt idx="123">
                  <c:v>8996.4670683999993</c:v>
                </c:pt>
                <c:pt idx="124">
                  <c:v>8970.4492592999995</c:v>
                </c:pt>
                <c:pt idx="125">
                  <c:v>8944.213377</c:v>
                </c:pt>
                <c:pt idx="126">
                  <c:v>8917.8369994000004</c:v>
                </c:pt>
                <c:pt idx="127">
                  <c:v>8891.3989170999994</c:v>
                </c:pt>
                <c:pt idx="128">
                  <c:v>8864.9793725</c:v>
                </c:pt>
                <c:pt idx="129">
                  <c:v>8838.6603460000006</c:v>
                </c:pt>
                <c:pt idx="130">
                  <c:v>8812.5258890000005</c:v>
                </c:pt>
                <c:pt idx="131">
                  <c:v>8786.6592330000003</c:v>
                </c:pt>
                <c:pt idx="132">
                  <c:v>8761.0707450999998</c:v>
                </c:pt>
                <c:pt idx="133">
                  <c:v>8735.6961069999998</c:v>
                </c:pt>
                <c:pt idx="134">
                  <c:v>8710.4671567000005</c:v>
                </c:pt>
                <c:pt idx="135">
                  <c:v>8685.3147616000006</c:v>
                </c:pt>
                <c:pt idx="136">
                  <c:v>8660.1684793000004</c:v>
                </c:pt>
                <c:pt idx="137">
                  <c:v>8634.9562612999998</c:v>
                </c:pt>
                <c:pt idx="138">
                  <c:v>8609.6042018999997</c:v>
                </c:pt>
                <c:pt idx="139">
                  <c:v>8584.0363302999995</c:v>
                </c:pt>
                <c:pt idx="140">
                  <c:v>8558.1744488000004</c:v>
                </c:pt>
                <c:pt idx="141">
                  <c:v>8531.9380166999999</c:v>
                </c:pt>
                <c:pt idx="142">
                  <c:v>8505.2440810000007</c:v>
                </c:pt>
                <c:pt idx="143">
                  <c:v>8478.0072557999993</c:v>
                </c:pt>
                <c:pt idx="144">
                  <c:v>8450.1397515999997</c:v>
                </c:pt>
                <c:pt idx="145">
                  <c:v>8421.5514543999998</c:v>
                </c:pt>
                <c:pt idx="146">
                  <c:v>8392.1500582000008</c:v>
                </c:pt>
                <c:pt idx="147">
                  <c:v>8361.8412499000005</c:v>
                </c:pt>
                <c:pt idx="148">
                  <c:v>8330.5289496999994</c:v>
                </c:pt>
                <c:pt idx="149">
                  <c:v>8298.1156064999996</c:v>
                </c:pt>
                <c:pt idx="150">
                  <c:v>8264.5025494000001</c:v>
                </c:pt>
                <c:pt idx="151">
                  <c:v>8229.5904348999993</c:v>
                </c:pt>
                <c:pt idx="152">
                  <c:v>8193.3306140999994</c:v>
                </c:pt>
                <c:pt idx="153">
                  <c:v>8155.8270734999996</c:v>
                </c:pt>
                <c:pt idx="154">
                  <c:v>8117.2144816</c:v>
                </c:pt>
                <c:pt idx="155">
                  <c:v>8077.6298677000004</c:v>
                </c:pt>
                <c:pt idx="156">
                  <c:v>8037.2121577999997</c:v>
                </c:pt>
                <c:pt idx="157">
                  <c:v>7996.1017884000003</c:v>
                </c:pt>
                <c:pt idx="158">
                  <c:v>7954.4403986999996</c:v>
                </c:pt>
                <c:pt idx="159">
                  <c:v>7912.3706025000001</c:v>
                </c:pt>
                <c:pt idx="160">
                  <c:v>7870.0358409</c:v>
                </c:pt>
                <c:pt idx="161">
                  <c:v>7827.5803176999998</c:v>
                </c:pt>
                <c:pt idx="162">
                  <c:v>7785.1490159000004</c:v>
                </c:pt>
                <c:pt idx="163">
                  <c:v>7742.8877985999998</c:v>
                </c:pt>
                <c:pt idx="164">
                  <c:v>7700.9435937999997</c:v>
                </c:pt>
                <c:pt idx="165">
                  <c:v>7659.4646632000004</c:v>
                </c:pt>
                <c:pt idx="166">
                  <c:v>7618.6009590000003</c:v>
                </c:pt>
                <c:pt idx="167">
                  <c:v>7578.5045675000001</c:v>
                </c:pt>
                <c:pt idx="168">
                  <c:v>7539.3302439999998</c:v>
                </c:pt>
                <c:pt idx="169">
                  <c:v>7501.2360402000004</c:v>
                </c:pt>
                <c:pt idx="170">
                  <c:v>7464.3840302999997</c:v>
                </c:pt>
                <c:pt idx="171">
                  <c:v>7428.9411380000001</c:v>
                </c:pt>
                <c:pt idx="172">
                  <c:v>7395.0819345999998</c:v>
                </c:pt>
                <c:pt idx="173">
                  <c:v>7363.0152126000003</c:v>
                </c:pt>
                <c:pt idx="174">
                  <c:v>7332.9768825000001</c:v>
                </c:pt>
                <c:pt idx="175">
                  <c:v>7305.2092430000002</c:v>
                </c:pt>
                <c:pt idx="176">
                  <c:v>7279.9611800000002</c:v>
                </c:pt>
                <c:pt idx="177">
                  <c:v>7257.4890065</c:v>
                </c:pt>
                <c:pt idx="178">
                  <c:v>7238.0573961</c:v>
                </c:pt>
                <c:pt idx="179">
                  <c:v>7221.9404228000003</c:v>
                </c:pt>
                <c:pt idx="180">
                  <c:v>7209.4227209999999</c:v>
                </c:pt>
                <c:pt idx="181">
                  <c:v>7200.8007808000002</c:v>
                </c:pt>
                <c:pt idx="182">
                  <c:v>7196.3843976999997</c:v>
                </c:pt>
                <c:pt idx="183">
                  <c:v>7196.4982968000004</c:v>
                </c:pt>
                <c:pt idx="184">
                  <c:v>7201.4839548</c:v>
                </c:pt>
                <c:pt idx="185">
                  <c:v>7211.7016452999997</c:v>
                </c:pt>
                <c:pt idx="186">
                  <c:v>7227.5327404999998</c:v>
                </c:pt>
                <c:pt idx="187">
                  <c:v>7249.3823007999999</c:v>
                </c:pt>
                <c:pt idx="188">
                  <c:v>7277.6819947000004</c:v>
                </c:pt>
                <c:pt idx="189">
                  <c:v>7312.8933939999997</c:v>
                </c:pt>
                <c:pt idx="190">
                  <c:v>7355.5116958999997</c:v>
                </c:pt>
                <c:pt idx="191">
                  <c:v>7406.0699353</c:v>
                </c:pt>
                <c:pt idx="192">
                  <c:v>7465.1437545999997</c:v>
                </c:pt>
                <c:pt idx="193">
                  <c:v>7533.3568136000004</c:v>
                </c:pt>
                <c:pt idx="194">
                  <c:v>7611.3869328999999</c:v>
                </c:pt>
                <c:pt idx="195">
                  <c:v>7699.9730778000003</c:v>
                </c:pt>
                <c:pt idx="196">
                  <c:v>7799.9231992000005</c:v>
                </c:pt>
                <c:pt idx="197">
                  <c:v>7911.9723648999998</c:v>
                </c:pt>
                <c:pt idx="198">
                  <c:v>8036.4674186000002</c:v>
                </c:pt>
                <c:pt idx="199">
                  <c:v>8173.6969810999999</c:v>
                </c:pt>
                <c:pt idx="200">
                  <c:v>8323.9677823999991</c:v>
                </c:pt>
                <c:pt idx="201">
                  <c:v>8487.6015050999995</c:v>
                </c:pt>
                <c:pt idx="202">
                  <c:v>8664.9311023999999</c:v>
                </c:pt>
                <c:pt idx="203">
                  <c:v>8856.2964738999999</c:v>
                </c:pt>
                <c:pt idx="204">
                  <c:v>9062.0393741999997</c:v>
                </c:pt>
                <c:pt idx="205">
                  <c:v>9282.4974223999998</c:v>
                </c:pt>
                <c:pt idx="206">
                  <c:v>9517.9970723999995</c:v>
                </c:pt>
                <c:pt idx="207">
                  <c:v>9768.8454015000007</c:v>
                </c:pt>
                <c:pt idx="208">
                  <c:v>10035.320573000001</c:v>
                </c:pt>
                <c:pt idx="209">
                  <c:v>10317.660835000001</c:v>
                </c:pt>
                <c:pt idx="210">
                  <c:v>10616.051922000001</c:v>
                </c:pt>
                <c:pt idx="211">
                  <c:v>10930.612756</c:v>
                </c:pt>
                <c:pt idx="212">
                  <c:v>11261.379358</c:v>
                </c:pt>
                <c:pt idx="213">
                  <c:v>11608.28693</c:v>
                </c:pt>
                <c:pt idx="214">
                  <c:v>11971.150127000001</c:v>
                </c:pt>
                <c:pt idx="215">
                  <c:v>12349.641581</c:v>
                </c:pt>
                <c:pt idx="216">
                  <c:v>12743.268867999999</c:v>
                </c:pt>
                <c:pt idx="217">
                  <c:v>13151.350173999999</c:v>
                </c:pt>
                <c:pt idx="218">
                  <c:v>13572.989055</c:v>
                </c:pt>
                <c:pt idx="219">
                  <c:v>14007.048849999999</c:v>
                </c:pt>
                <c:pt idx="220">
                  <c:v>14452.127420000001</c:v>
                </c:pt>
                <c:pt idx="221">
                  <c:v>14906.533395</c:v>
                </c:pt>
                <c:pt idx="222">
                  <c:v>15368.628927</c:v>
                </c:pt>
                <c:pt idx="223">
                  <c:v>15837.647803</c:v>
                </c:pt>
                <c:pt idx="224">
                  <c:v>16312.974111</c:v>
                </c:pt>
                <c:pt idx="225">
                  <c:v>16793.962912999999</c:v>
                </c:pt>
                <c:pt idx="226">
                  <c:v>17279.944026000001</c:v>
                </c:pt>
                <c:pt idx="227">
                  <c:v>17770.226406999998</c:v>
                </c:pt>
                <c:pt idx="228">
                  <c:v>18264.103176000001</c:v>
                </c:pt>
                <c:pt idx="229">
                  <c:v>18760.857260000001</c:v>
                </c:pt>
                <c:pt idx="230">
                  <c:v>19259.767641999999</c:v>
                </c:pt>
                <c:pt idx="231">
                  <c:v>19760.116185999999</c:v>
                </c:pt>
                <c:pt idx="232">
                  <c:v>20261.194984999998</c:v>
                </c:pt>
                <c:pt idx="233">
                  <c:v>20762.314152999999</c:v>
                </c:pt>
                <c:pt idx="234">
                  <c:v>21262.809975</c:v>
                </c:pt>
                <c:pt idx="235">
                  <c:v>21762.053308999999</c:v>
                </c:pt>
                <c:pt idx="236">
                  <c:v>22259.458111</c:v>
                </c:pt>
                <c:pt idx="237">
                  <c:v>22754.489968999998</c:v>
                </c:pt>
                <c:pt idx="238">
                  <c:v>23246.674508</c:v>
                </c:pt>
                <c:pt idx="239">
                  <c:v>23735.605541000001</c:v>
                </c:pt>
                <c:pt idx="240">
                  <c:v>24220.952858000001</c:v>
                </c:pt>
                <c:pt idx="241">
                  <c:v>24702.469542999999</c:v>
                </c:pt>
                <c:pt idx="242">
                  <c:v>25179.998737999998</c:v>
                </c:pt>
                <c:pt idx="243">
                  <c:v>25653.479786</c:v>
                </c:pt>
                <c:pt idx="244">
                  <c:v>26122.953734999999</c:v>
                </c:pt>
                <c:pt idx="245">
                  <c:v>26588.568154000001</c:v>
                </c:pt>
                <c:pt idx="246">
                  <c:v>27050.581318</c:v>
                </c:pt>
                <c:pt idx="247">
                  <c:v>27509.365761000001</c:v>
                </c:pt>
                <c:pt idx="248">
                  <c:v>27965.411294000001</c:v>
                </c:pt>
                <c:pt idx="249">
                  <c:v>28419.312840999999</c:v>
                </c:pt>
                <c:pt idx="250">
                  <c:v>28871.196721</c:v>
                </c:pt>
                <c:pt idx="251">
                  <c:v>29320.456923000002</c:v>
                </c:pt>
                <c:pt idx="252">
                  <c:v>29766.400951</c:v>
                </c:pt>
                <c:pt idx="253">
                  <c:v>30208.298419999999</c:v>
                </c:pt>
                <c:pt idx="254">
                  <c:v>30645.381783000001</c:v>
                </c:pt>
                <c:pt idx="255">
                  <c:v>31076.847442999999</c:v>
                </c:pt>
                <c:pt idx="256">
                  <c:v>31501.857268</c:v>
                </c:pt>
                <c:pt idx="257">
                  <c:v>31919.540541999999</c:v>
                </c:pt>
                <c:pt idx="258">
                  <c:v>32328.996374999999</c:v>
                </c:pt>
                <c:pt idx="259">
                  <c:v>32729.296592999999</c:v>
                </c:pt>
                <c:pt idx="260">
                  <c:v>33119.489115999997</c:v>
                </c:pt>
                <c:pt idx="261">
                  <c:v>33498.601841000003</c:v>
                </c:pt>
                <c:pt idx="262">
                  <c:v>33865.647019999997</c:v>
                </c:pt>
                <c:pt idx="263">
                  <c:v>34219.626133999998</c:v>
                </c:pt>
                <c:pt idx="264">
                  <c:v>34559.535239999997</c:v>
                </c:pt>
                <c:pt idx="265">
                  <c:v>34884.370769000001</c:v>
                </c:pt>
                <c:pt idx="266">
                  <c:v>35193.135732000002</c:v>
                </c:pt>
                <c:pt idx="267">
                  <c:v>35484.846291000002</c:v>
                </c:pt>
                <c:pt idx="268">
                  <c:v>35758.538637999998</c:v>
                </c:pt>
                <c:pt idx="269">
                  <c:v>36013.276106999998</c:v>
                </c:pt>
                <c:pt idx="270">
                  <c:v>36248.156444</c:v>
                </c:pt>
                <c:pt idx="271">
                  <c:v>36462.319152999997</c:v>
                </c:pt>
                <c:pt idx="272">
                  <c:v>36654.952808000002</c:v>
                </c:pt>
                <c:pt idx="273">
                  <c:v>36825.302244999999</c:v>
                </c:pt>
                <c:pt idx="274">
                  <c:v>36972.675524999999</c:v>
                </c:pt>
                <c:pt idx="275">
                  <c:v>37096.450548000001</c:v>
                </c:pt>
                <c:pt idx="276">
                  <c:v>37196.081236999999</c:v>
                </c:pt>
                <c:pt idx="277">
                  <c:v>37271.103154999997</c:v>
                </c:pt>
                <c:pt idx="278">
                  <c:v>37321.138491999998</c:v>
                </c:pt>
                <c:pt idx="279">
                  <c:v>37345.900302000002</c:v>
                </c:pt>
                <c:pt idx="280">
                  <c:v>37345.195930000002</c:v>
                </c:pt>
                <c:pt idx="281">
                  <c:v>37318.929558999997</c:v>
                </c:pt>
                <c:pt idx="282">
                  <c:v>37267.103819999997</c:v>
                </c:pt>
                <c:pt idx="283">
                  <c:v>37189.889759999998</c:v>
                </c:pt>
                <c:pt idx="284">
                  <c:v>37087.930716000003</c:v>
                </c:pt>
                <c:pt idx="285">
                  <c:v>36962.085874999997</c:v>
                </c:pt>
                <c:pt idx="286">
                  <c:v>36813.293922999997</c:v>
                </c:pt>
                <c:pt idx="287">
                  <c:v>36642.562342999998</c:v>
                </c:pt>
                <c:pt idx="288">
                  <c:v>36450.956628</c:v>
                </c:pt>
                <c:pt idx="289">
                  <c:v>36239.589504000003</c:v>
                </c:pt>
                <c:pt idx="290">
                  <c:v>36009.610326000002</c:v>
                </c:pt>
                <c:pt idx="291">
                  <c:v>35762.194783999999</c:v>
                </c:pt>
                <c:pt idx="292">
                  <c:v>35498.535057000001</c:v>
                </c:pt>
                <c:pt idx="293">
                  <c:v>35219.830514000001</c:v>
                </c:pt>
                <c:pt idx="294">
                  <c:v>34927.279047999997</c:v>
                </c:pt>
                <c:pt idx="295">
                  <c:v>34622.069122000001</c:v>
                </c:pt>
                <c:pt idx="296">
                  <c:v>34305.372546999999</c:v>
                </c:pt>
                <c:pt idx="297">
                  <c:v>33978.338041000003</c:v>
                </c:pt>
                <c:pt idx="298">
                  <c:v>33642.085573999997</c:v>
                </c:pt>
                <c:pt idx="299">
                  <c:v>33297.701489999999</c:v>
                </c:pt>
                <c:pt idx="300">
                  <c:v>32946.234384000003</c:v>
                </c:pt>
                <c:pt idx="301">
                  <c:v>32588.691718999999</c:v>
                </c:pt>
                <c:pt idx="302">
                  <c:v>32226.037136999999</c:v>
                </c:pt>
                <c:pt idx="303">
                  <c:v>31859.188413</c:v>
                </c:pt>
                <c:pt idx="304">
                  <c:v>31489.016023</c:v>
                </c:pt>
                <c:pt idx="305">
                  <c:v>31116.342245</c:v>
                </c:pt>
                <c:pt idx="306">
                  <c:v>30741.940770000001</c:v>
                </c:pt>
                <c:pt idx="307">
                  <c:v>30366.536744000001</c:v>
                </c:pt>
                <c:pt idx="308">
                  <c:v>29990.807203</c:v>
                </c:pt>
                <c:pt idx="309">
                  <c:v>29615.381836</c:v>
                </c:pt>
                <c:pt idx="310">
                  <c:v>29240.84404</c:v>
                </c:pt>
                <c:pt idx="311">
                  <c:v>28867.732209999998</c:v>
                </c:pt>
                <c:pt idx="312">
                  <c:v>28496.541228999999</c:v>
                </c:pt>
                <c:pt idx="313">
                  <c:v>28127.724106000001</c:v>
                </c:pt>
                <c:pt idx="314">
                  <c:v>27761.693738000002</c:v>
                </c:pt>
                <c:pt idx="315">
                  <c:v>27398.824758999999</c:v>
                </c:pt>
                <c:pt idx="316">
                  <c:v>27039.455447</c:v>
                </c:pt>
                <c:pt idx="317">
                  <c:v>26683.889388</c:v>
                </c:pt>
                <c:pt idx="318">
                  <c:v>26332.341972999999</c:v>
                </c:pt>
                <c:pt idx="319">
                  <c:v>25984.882208999999</c:v>
                </c:pt>
                <c:pt idx="320">
                  <c:v>25641.551559</c:v>
                </c:pt>
                <c:pt idx="321">
                  <c:v>25302.382420999998</c:v>
                </c:pt>
                <c:pt idx="322">
                  <c:v>24967.398864999999</c:v>
                </c:pt>
                <c:pt idx="323">
                  <c:v>24636.617328</c:v>
                </c:pt>
                <c:pt idx="324">
                  <c:v>24310.047257999999</c:v>
                </c:pt>
                <c:pt idx="325">
                  <c:v>23987.691717000002</c:v>
                </c:pt>
                <c:pt idx="326">
                  <c:v>23669.547942000001</c:v>
                </c:pt>
                <c:pt idx="327">
                  <c:v>23355.607866999999</c:v>
                </c:pt>
                <c:pt idx="328">
                  <c:v>23045.858606000002</c:v>
                </c:pt>
                <c:pt idx="329">
                  <c:v>22740.282902999999</c:v>
                </c:pt>
                <c:pt idx="330">
                  <c:v>22438.859552999998</c:v>
                </c:pt>
                <c:pt idx="331">
                  <c:v>22141.563784000002</c:v>
                </c:pt>
                <c:pt idx="332">
                  <c:v>21848.367617</c:v>
                </c:pt>
                <c:pt idx="333">
                  <c:v>21559.240195999999</c:v>
                </c:pt>
                <c:pt idx="334">
                  <c:v>21274.148097000001</c:v>
                </c:pt>
                <c:pt idx="335">
                  <c:v>20993.055606999998</c:v>
                </c:pt>
                <c:pt idx="336">
                  <c:v>20715.924984000001</c:v>
                </c:pt>
                <c:pt idx="337">
                  <c:v>20442.716702000002</c:v>
                </c:pt>
                <c:pt idx="338">
                  <c:v>20173.389668</c:v>
                </c:pt>
                <c:pt idx="339">
                  <c:v>19907.901424</c:v>
                </c:pt>
                <c:pt idx="340">
                  <c:v>19646.208341000001</c:v>
                </c:pt>
                <c:pt idx="341">
                  <c:v>19388.265781999999</c:v>
                </c:pt>
                <c:pt idx="342">
                  <c:v>19134.028265000001</c:v>
                </c:pt>
                <c:pt idx="343">
                  <c:v>18883.449606999999</c:v>
                </c:pt>
                <c:pt idx="344">
                  <c:v>18636.483052</c:v>
                </c:pt>
                <c:pt idx="345">
                  <c:v>18393.081397000002</c:v>
                </c:pt>
                <c:pt idx="346">
                  <c:v>18153.197099000001</c:v>
                </c:pt>
                <c:pt idx="347">
                  <c:v>17916.782375999999</c:v>
                </c:pt>
                <c:pt idx="348">
                  <c:v>17683.7893</c:v>
                </c:pt>
                <c:pt idx="349">
                  <c:v>17454.169877</c:v>
                </c:pt>
                <c:pt idx="350">
                  <c:v>17227.876125999999</c:v>
                </c:pt>
                <c:pt idx="351">
                  <c:v>17004.860148</c:v>
                </c:pt>
                <c:pt idx="352">
                  <c:v>16785.074182</c:v>
                </c:pt>
                <c:pt idx="353">
                  <c:v>16568.470668999998</c:v>
                </c:pt>
                <c:pt idx="354">
                  <c:v>16355.002297000001</c:v>
                </c:pt>
                <c:pt idx="355">
                  <c:v>16144.622047000001</c:v>
                </c:pt>
                <c:pt idx="356">
                  <c:v>15937.283235999999</c:v>
                </c:pt>
                <c:pt idx="357">
                  <c:v>15732.939550999999</c:v>
                </c:pt>
                <c:pt idx="358">
                  <c:v>15531.545081</c:v>
                </c:pt>
                <c:pt idx="359">
                  <c:v>15333.054346999999</c:v>
                </c:pt>
                <c:pt idx="360">
                  <c:v>15137.422952999999</c:v>
                </c:pt>
                <c:pt idx="361">
                  <c:v>14944.620896</c:v>
                </c:pt>
                <c:pt idx="362">
                  <c:v>14754.630837999999</c:v>
                </c:pt>
                <c:pt idx="363">
                  <c:v>14567.433798</c:v>
                </c:pt>
                <c:pt idx="364">
                  <c:v>14383.008726</c:v>
                </c:pt>
                <c:pt idx="365">
                  <c:v>14201.332708</c:v>
                </c:pt>
                <c:pt idx="366">
                  <c:v>14022.381147</c:v>
                </c:pt>
                <c:pt idx="367">
                  <c:v>13846.127943</c:v>
                </c:pt>
                <c:pt idx="368">
                  <c:v>13672.545649</c:v>
                </c:pt>
                <c:pt idx="369">
                  <c:v>13501.60563</c:v>
                </c:pt>
                <c:pt idx="370">
                  <c:v>13333.278199</c:v>
                </c:pt>
                <c:pt idx="371">
                  <c:v>13167.53275</c:v>
                </c:pt>
                <c:pt idx="372">
                  <c:v>13004.337879999999</c:v>
                </c:pt>
                <c:pt idx="373">
                  <c:v>12843.661502000001</c:v>
                </c:pt>
                <c:pt idx="374">
                  <c:v>12685.470949</c:v>
                </c:pt>
                <c:pt idx="375">
                  <c:v>12529.73307</c:v>
                </c:pt>
                <c:pt idx="376">
                  <c:v>12376.414321</c:v>
                </c:pt>
                <c:pt idx="377">
                  <c:v>12225.480847000001</c:v>
                </c:pt>
                <c:pt idx="378">
                  <c:v>12076.898557</c:v>
                </c:pt>
                <c:pt idx="379">
                  <c:v>11930.633194</c:v>
                </c:pt>
                <c:pt idx="380">
                  <c:v>11786.650401000001</c:v>
                </c:pt>
                <c:pt idx="381">
                  <c:v>11644.915776</c:v>
                </c:pt>
                <c:pt idx="382">
                  <c:v>11505.39493</c:v>
                </c:pt>
                <c:pt idx="383">
                  <c:v>11368.053533</c:v>
                </c:pt>
                <c:pt idx="384">
                  <c:v>11232.857361</c:v>
                </c:pt>
                <c:pt idx="385">
                  <c:v>11099.772333999999</c:v>
                </c:pt>
                <c:pt idx="386">
                  <c:v>10968.764557</c:v>
                </c:pt>
                <c:pt idx="387">
                  <c:v>10839.800348000001</c:v>
                </c:pt>
                <c:pt idx="388">
                  <c:v>10712.846272999999</c:v>
                </c:pt>
                <c:pt idx="389">
                  <c:v>10587.869172999999</c:v>
                </c:pt>
                <c:pt idx="390">
                  <c:v>10464.836184</c:v>
                </c:pt>
                <c:pt idx="391">
                  <c:v>10343.714762</c:v>
                </c:pt>
                <c:pt idx="392">
                  <c:v>10224.472704</c:v>
                </c:pt>
                <c:pt idx="393">
                  <c:v>10107.078159999999</c:v>
                </c:pt>
                <c:pt idx="394">
                  <c:v>9991.4996525999995</c:v>
                </c:pt>
                <c:pt idx="395">
                  <c:v>9877.7060877999993</c:v>
                </c:pt>
                <c:pt idx="396">
                  <c:v>9765.6667667000002</c:v>
                </c:pt>
                <c:pt idx="397">
                  <c:v>9655.3513956999996</c:v>
                </c:pt>
                <c:pt idx="398">
                  <c:v>9546.7300940999994</c:v>
                </c:pt>
                <c:pt idx="399">
                  <c:v>9439.7734010000004</c:v>
                </c:pt>
                <c:pt idx="400">
                  <c:v>9334.4522811000006</c:v>
                </c:pt>
                <c:pt idx="401">
                  <c:v>9230.7381287999997</c:v>
                </c:pt>
                <c:pt idx="402">
                  <c:v>9128.6027711999996</c:v>
                </c:pt>
                <c:pt idx="403">
                  <c:v>9028.0184712999999</c:v>
                </c:pt>
                <c:pt idx="404">
                  <c:v>8928.9579281999995</c:v>
                </c:pt>
                <c:pt idx="405">
                  <c:v>8831.3942195</c:v>
                </c:pt>
                <c:pt idx="406">
                  <c:v>8735.2995295000001</c:v>
                </c:pt>
                <c:pt idx="407">
                  <c:v>8640.6453001000009</c:v>
                </c:pt>
                <c:pt idx="408">
                  <c:v>8547.4035875999998</c:v>
                </c:pt>
                <c:pt idx="409">
                  <c:v>8455.5471051999994</c:v>
                </c:pt>
                <c:pt idx="410">
                  <c:v>8365.0492056000003</c:v>
                </c:pt>
                <c:pt idx="411">
                  <c:v>8275.8838637000008</c:v>
                </c:pt>
                <c:pt idx="412">
                  <c:v>8188.0256600000002</c:v>
                </c:pt>
                <c:pt idx="413">
                  <c:v>8101.4497643000004</c:v>
                </c:pt>
                <c:pt idx="414">
                  <c:v>8016.1319202000004</c:v>
                </c:pt>
                <c:pt idx="415">
                  <c:v>7932.0484297000003</c:v>
                </c:pt>
                <c:pt idx="416">
                  <c:v>7849.1761385</c:v>
                </c:pt>
                <c:pt idx="417">
                  <c:v>7767.4924215000001</c:v>
                </c:pt>
                <c:pt idx="418">
                  <c:v>7686.9751689000004</c:v>
                </c:pt>
                <c:pt idx="419">
                  <c:v>7607.6027728999998</c:v>
                </c:pt>
                <c:pt idx="420">
                  <c:v>7529.3541138999999</c:v>
                </c:pt>
                <c:pt idx="421">
                  <c:v>7452.2085485999996</c:v>
                </c:pt>
                <c:pt idx="422">
                  <c:v>7376.1458966</c:v>
                </c:pt>
                <c:pt idx="423">
                  <c:v>7301.1464292999999</c:v>
                </c:pt>
                <c:pt idx="424">
                  <c:v>7227.1908575999996</c:v>
                </c:pt>
                <c:pt idx="425">
                  <c:v>7154.2603204999996</c:v>
                </c:pt>
                <c:pt idx="426">
                  <c:v>7082.3363746000005</c:v>
                </c:pt>
                <c:pt idx="427">
                  <c:v>7011.4009826000001</c:v>
                </c:pt>
                <c:pt idx="428">
                  <c:v>6941.4365036999998</c:v>
                </c:pt>
                <c:pt idx="429">
                  <c:v>6872.4256826999999</c:v>
                </c:pt>
                <c:pt idx="430">
                  <c:v>6804.3516406999997</c:v>
                </c:pt>
                <c:pt idx="431">
                  <c:v>6737.1978654000004</c:v>
                </c:pt>
                <c:pt idx="432">
                  <c:v>6670.9482017</c:v>
                </c:pt>
                <c:pt idx="433">
                  <c:v>6605.5868429000002</c:v>
                </c:pt>
                <c:pt idx="434">
                  <c:v>6541.0983214999997</c:v>
                </c:pt>
                <c:pt idx="435">
                  <c:v>6477.4675012999996</c:v>
                </c:pt>
                <c:pt idx="436">
                  <c:v>6414.6795684999997</c:v>
                </c:pt>
                <c:pt idx="437">
                  <c:v>6352.7200242999997</c:v>
                </c:pt>
                <c:pt idx="438">
                  <c:v>6291.5746762999997</c:v>
                </c:pt>
                <c:pt idx="439">
                  <c:v>6231.2296317</c:v>
                </c:pt>
                <c:pt idx="440">
                  <c:v>6171.6712891999996</c:v>
                </c:pt>
                <c:pt idx="441">
                  <c:v>6112.8863322999996</c:v>
                </c:pt>
                <c:pt idx="442">
                  <c:v>6054.8617223000001</c:v>
                </c:pt>
                <c:pt idx="443">
                  <c:v>5997.5846909000002</c:v>
                </c:pt>
                <c:pt idx="444">
                  <c:v>5941.0427344999998</c:v>
                </c:pt>
                <c:pt idx="445">
                  <c:v>5885.2236069999999</c:v>
                </c:pt>
                <c:pt idx="446">
                  <c:v>5830.1153142000003</c:v>
                </c:pt>
                <c:pt idx="447">
                  <c:v>5775.706107</c:v>
                </c:pt>
                <c:pt idx="448">
                  <c:v>5721.9844762000002</c:v>
                </c:pt>
                <c:pt idx="449">
                  <c:v>5668.9391463000002</c:v>
                </c:pt>
                <c:pt idx="450">
                  <c:v>5616.5590700000002</c:v>
                </c:pt>
                <c:pt idx="451">
                  <c:v>5564.8334229000002</c:v>
                </c:pt>
                <c:pt idx="452">
                  <c:v>5513.7515979999998</c:v>
                </c:pt>
                <c:pt idx="453">
                  <c:v>5463.3032007000002</c:v>
                </c:pt>
                <c:pt idx="454">
                  <c:v>5413.4780436999999</c:v>
                </c:pt>
                <c:pt idx="455">
                  <c:v>5364.2661423</c:v>
                </c:pt>
                <c:pt idx="456">
                  <c:v>5315.6577092999996</c:v>
                </c:pt>
                <c:pt idx="457">
                  <c:v>5267.6432003999998</c:v>
                </c:pt>
                <c:pt idx="458">
                  <c:v>5220.2134519000001</c:v>
                </c:pt>
                <c:pt idx="459">
                  <c:v>5173.3595151</c:v>
                </c:pt>
                <c:pt idx="460">
                  <c:v>5127.0726015999999</c:v>
                </c:pt>
                <c:pt idx="461">
                  <c:v>5081.3440803000003</c:v>
                </c:pt>
                <c:pt idx="462">
                  <c:v>5036.1654741000002</c:v>
                </c:pt>
                <c:pt idx="463">
                  <c:v>4991.5284571000002</c:v>
                </c:pt>
                <c:pt idx="464">
                  <c:v>4947.4248518000004</c:v>
                </c:pt>
                <c:pt idx="465">
                  <c:v>4903.8466257</c:v>
                </c:pt>
                <c:pt idx="466">
                  <c:v>4860.7858892000004</c:v>
                </c:pt>
                <c:pt idx="467">
                  <c:v>4818.2348922000001</c:v>
                </c:pt>
                <c:pt idx="468">
                  <c:v>4776.1860218000002</c:v>
                </c:pt>
                <c:pt idx="469">
                  <c:v>4734.6317992000004</c:v>
                </c:pt>
                <c:pt idx="470">
                  <c:v>4693.5648776999997</c:v>
                </c:pt>
                <c:pt idx="471">
                  <c:v>4652.9780394999998</c:v>
                </c:pt>
                <c:pt idx="472">
                  <c:v>4612.8641934999996</c:v>
                </c:pt>
                <c:pt idx="473">
                  <c:v>4573.2163731000001</c:v>
                </c:pt>
                <c:pt idx="474">
                  <c:v>4534.0277329999999</c:v>
                </c:pt>
                <c:pt idx="475">
                  <c:v>4495.2915476999997</c:v>
                </c:pt>
                <c:pt idx="476">
                  <c:v>4457.0012086999996</c:v>
                </c:pt>
                <c:pt idx="477">
                  <c:v>4419.1502222999998</c:v>
                </c:pt>
                <c:pt idx="478">
                  <c:v>4381.7322072999996</c:v>
                </c:pt>
                <c:pt idx="479">
                  <c:v>4344.7408929000003</c:v>
                </c:pt>
                <c:pt idx="480">
                  <c:v>4308.1701168</c:v>
                </c:pt>
                <c:pt idx="481">
                  <c:v>4272.0138225999999</c:v>
                </c:pt>
                <c:pt idx="482">
                  <c:v>4236.2660581</c:v>
                </c:pt>
                <c:pt idx="483">
                  <c:v>4200.9209731999999</c:v>
                </c:pt>
                <c:pt idx="484">
                  <c:v>4165.9728179000003</c:v>
                </c:pt>
                <c:pt idx="485">
                  <c:v>4131.4159403000003</c:v>
                </c:pt>
                <c:pt idx="486">
                  <c:v>4097.2447849999999</c:v>
                </c:pt>
                <c:pt idx="487">
                  <c:v>4063.4538908</c:v>
                </c:pt>
                <c:pt idx="488">
                  <c:v>4030.0378893000002</c:v>
                </c:pt>
                <c:pt idx="489">
                  <c:v>3996.9915025999999</c:v>
                </c:pt>
                <c:pt idx="490">
                  <c:v>3964.3095423</c:v>
                </c:pt>
                <c:pt idx="491">
                  <c:v>3931.9869072000001</c:v>
                </c:pt>
                <c:pt idx="492">
                  <c:v>3900.0185815999998</c:v>
                </c:pt>
                <c:pt idx="493">
                  <c:v>3868.3996342</c:v>
                </c:pt>
                <c:pt idx="494">
                  <c:v>3837.1252159999999</c:v>
                </c:pt>
                <c:pt idx="495">
                  <c:v>3806.1905587000001</c:v>
                </c:pt>
                <c:pt idx="496">
                  <c:v>3775.5909737000002</c:v>
                </c:pt>
                <c:pt idx="497">
                  <c:v>3745.3218499999998</c:v>
                </c:pt>
                <c:pt idx="498">
                  <c:v>3715.3786528999999</c:v>
                </c:pt>
                <c:pt idx="499">
                  <c:v>3685.7569228000002</c:v>
                </c:pt>
                <c:pt idx="500">
                  <c:v>3656.4522734000002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11-4A5E-9E3D-9AA442A7A310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Extinction </c:v>
                </c:pt>
              </c:strCache>
            </c:strRef>
          </c:tx>
          <c:spPr>
            <a:ln w="28575" cap="rnd">
              <a:solidFill>
                <a:srgbClr val="08E241"/>
              </a:solidFill>
              <a:round/>
            </a:ln>
            <a:effectLst/>
          </c:spPr>
          <c:marker>
            <c:symbol val="none"/>
          </c:marker>
          <c:cat>
            <c:numRef>
              <c:f>Sheet2!$A$2:$A$502</c:f>
              <c:numCache>
                <c:formatCode>General</c:formatCode>
                <c:ptCount val="501"/>
                <c:pt idx="0">
                  <c:v>300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  <c:pt idx="181">
                  <c:v>481</c:v>
                </c:pt>
                <c:pt idx="182">
                  <c:v>482</c:v>
                </c:pt>
                <c:pt idx="183">
                  <c:v>483</c:v>
                </c:pt>
                <c:pt idx="184">
                  <c:v>484</c:v>
                </c:pt>
                <c:pt idx="185">
                  <c:v>485</c:v>
                </c:pt>
                <c:pt idx="186">
                  <c:v>486</c:v>
                </c:pt>
                <c:pt idx="187">
                  <c:v>487</c:v>
                </c:pt>
                <c:pt idx="188">
                  <c:v>488</c:v>
                </c:pt>
                <c:pt idx="189">
                  <c:v>489</c:v>
                </c:pt>
                <c:pt idx="190">
                  <c:v>490</c:v>
                </c:pt>
                <c:pt idx="191">
                  <c:v>491</c:v>
                </c:pt>
                <c:pt idx="192">
                  <c:v>492</c:v>
                </c:pt>
                <c:pt idx="193">
                  <c:v>493</c:v>
                </c:pt>
                <c:pt idx="194">
                  <c:v>494</c:v>
                </c:pt>
                <c:pt idx="195">
                  <c:v>495</c:v>
                </c:pt>
                <c:pt idx="196">
                  <c:v>496</c:v>
                </c:pt>
                <c:pt idx="197">
                  <c:v>497</c:v>
                </c:pt>
                <c:pt idx="198">
                  <c:v>498</c:v>
                </c:pt>
                <c:pt idx="199">
                  <c:v>499</c:v>
                </c:pt>
                <c:pt idx="200">
                  <c:v>500</c:v>
                </c:pt>
                <c:pt idx="201">
                  <c:v>501</c:v>
                </c:pt>
                <c:pt idx="202">
                  <c:v>502</c:v>
                </c:pt>
                <c:pt idx="203">
                  <c:v>503</c:v>
                </c:pt>
                <c:pt idx="204">
                  <c:v>504</c:v>
                </c:pt>
                <c:pt idx="205">
                  <c:v>505</c:v>
                </c:pt>
                <c:pt idx="206">
                  <c:v>506</c:v>
                </c:pt>
                <c:pt idx="207">
                  <c:v>507</c:v>
                </c:pt>
                <c:pt idx="208">
                  <c:v>508</c:v>
                </c:pt>
                <c:pt idx="209">
                  <c:v>509</c:v>
                </c:pt>
                <c:pt idx="210">
                  <c:v>510</c:v>
                </c:pt>
                <c:pt idx="211">
                  <c:v>511</c:v>
                </c:pt>
                <c:pt idx="212">
                  <c:v>512</c:v>
                </c:pt>
                <c:pt idx="213">
                  <c:v>513</c:v>
                </c:pt>
                <c:pt idx="214">
                  <c:v>514</c:v>
                </c:pt>
                <c:pt idx="215">
                  <c:v>515</c:v>
                </c:pt>
                <c:pt idx="216">
                  <c:v>516</c:v>
                </c:pt>
                <c:pt idx="217">
                  <c:v>517</c:v>
                </c:pt>
                <c:pt idx="218">
                  <c:v>518</c:v>
                </c:pt>
                <c:pt idx="219">
                  <c:v>519</c:v>
                </c:pt>
                <c:pt idx="220">
                  <c:v>520</c:v>
                </c:pt>
                <c:pt idx="221">
                  <c:v>521</c:v>
                </c:pt>
                <c:pt idx="222">
                  <c:v>522</c:v>
                </c:pt>
                <c:pt idx="223">
                  <c:v>523</c:v>
                </c:pt>
                <c:pt idx="224">
                  <c:v>524</c:v>
                </c:pt>
                <c:pt idx="225">
                  <c:v>525</c:v>
                </c:pt>
                <c:pt idx="226">
                  <c:v>526</c:v>
                </c:pt>
                <c:pt idx="227">
                  <c:v>527</c:v>
                </c:pt>
                <c:pt idx="228">
                  <c:v>528</c:v>
                </c:pt>
                <c:pt idx="229">
                  <c:v>529</c:v>
                </c:pt>
                <c:pt idx="230">
                  <c:v>530</c:v>
                </c:pt>
                <c:pt idx="231">
                  <c:v>531</c:v>
                </c:pt>
                <c:pt idx="232">
                  <c:v>532</c:v>
                </c:pt>
                <c:pt idx="233">
                  <c:v>533</c:v>
                </c:pt>
                <c:pt idx="234">
                  <c:v>534</c:v>
                </c:pt>
                <c:pt idx="235">
                  <c:v>535</c:v>
                </c:pt>
                <c:pt idx="236">
                  <c:v>536</c:v>
                </c:pt>
                <c:pt idx="237">
                  <c:v>537</c:v>
                </c:pt>
                <c:pt idx="238">
                  <c:v>538</c:v>
                </c:pt>
                <c:pt idx="239">
                  <c:v>539</c:v>
                </c:pt>
                <c:pt idx="240">
                  <c:v>540</c:v>
                </c:pt>
                <c:pt idx="241">
                  <c:v>541</c:v>
                </c:pt>
                <c:pt idx="242">
                  <c:v>542</c:v>
                </c:pt>
                <c:pt idx="243">
                  <c:v>543</c:v>
                </c:pt>
                <c:pt idx="244">
                  <c:v>544</c:v>
                </c:pt>
                <c:pt idx="245">
                  <c:v>545</c:v>
                </c:pt>
                <c:pt idx="246">
                  <c:v>546</c:v>
                </c:pt>
                <c:pt idx="247">
                  <c:v>547</c:v>
                </c:pt>
                <c:pt idx="248">
                  <c:v>548</c:v>
                </c:pt>
                <c:pt idx="249">
                  <c:v>549</c:v>
                </c:pt>
                <c:pt idx="250">
                  <c:v>550</c:v>
                </c:pt>
                <c:pt idx="251">
                  <c:v>551</c:v>
                </c:pt>
                <c:pt idx="252">
                  <c:v>552</c:v>
                </c:pt>
                <c:pt idx="253">
                  <c:v>553</c:v>
                </c:pt>
                <c:pt idx="254">
                  <c:v>554</c:v>
                </c:pt>
                <c:pt idx="255">
                  <c:v>555</c:v>
                </c:pt>
                <c:pt idx="256">
                  <c:v>556</c:v>
                </c:pt>
                <c:pt idx="257">
                  <c:v>557</c:v>
                </c:pt>
                <c:pt idx="258">
                  <c:v>558</c:v>
                </c:pt>
                <c:pt idx="259">
                  <c:v>559</c:v>
                </c:pt>
                <c:pt idx="260">
                  <c:v>560</c:v>
                </c:pt>
                <c:pt idx="261">
                  <c:v>561</c:v>
                </c:pt>
                <c:pt idx="262">
                  <c:v>562</c:v>
                </c:pt>
                <c:pt idx="263">
                  <c:v>563</c:v>
                </c:pt>
                <c:pt idx="264">
                  <c:v>564</c:v>
                </c:pt>
                <c:pt idx="265">
                  <c:v>565</c:v>
                </c:pt>
                <c:pt idx="266">
                  <c:v>566</c:v>
                </c:pt>
                <c:pt idx="267">
                  <c:v>567</c:v>
                </c:pt>
                <c:pt idx="268">
                  <c:v>568</c:v>
                </c:pt>
                <c:pt idx="269">
                  <c:v>569</c:v>
                </c:pt>
                <c:pt idx="270">
                  <c:v>570</c:v>
                </c:pt>
                <c:pt idx="271">
                  <c:v>571</c:v>
                </c:pt>
                <c:pt idx="272">
                  <c:v>572</c:v>
                </c:pt>
                <c:pt idx="273">
                  <c:v>573</c:v>
                </c:pt>
                <c:pt idx="274">
                  <c:v>574</c:v>
                </c:pt>
                <c:pt idx="275">
                  <c:v>575</c:v>
                </c:pt>
                <c:pt idx="276">
                  <c:v>576</c:v>
                </c:pt>
                <c:pt idx="277">
                  <c:v>577</c:v>
                </c:pt>
                <c:pt idx="278">
                  <c:v>578</c:v>
                </c:pt>
                <c:pt idx="279">
                  <c:v>579</c:v>
                </c:pt>
                <c:pt idx="280">
                  <c:v>580</c:v>
                </c:pt>
                <c:pt idx="281">
                  <c:v>581</c:v>
                </c:pt>
                <c:pt idx="282">
                  <c:v>582</c:v>
                </c:pt>
                <c:pt idx="283">
                  <c:v>583</c:v>
                </c:pt>
                <c:pt idx="284">
                  <c:v>584</c:v>
                </c:pt>
                <c:pt idx="285">
                  <c:v>585</c:v>
                </c:pt>
                <c:pt idx="286">
                  <c:v>586</c:v>
                </c:pt>
                <c:pt idx="287">
                  <c:v>587</c:v>
                </c:pt>
                <c:pt idx="288">
                  <c:v>588</c:v>
                </c:pt>
                <c:pt idx="289">
                  <c:v>589</c:v>
                </c:pt>
                <c:pt idx="290">
                  <c:v>590</c:v>
                </c:pt>
                <c:pt idx="291">
                  <c:v>591</c:v>
                </c:pt>
                <c:pt idx="292">
                  <c:v>592</c:v>
                </c:pt>
                <c:pt idx="293">
                  <c:v>593</c:v>
                </c:pt>
                <c:pt idx="294">
                  <c:v>594</c:v>
                </c:pt>
                <c:pt idx="295">
                  <c:v>595</c:v>
                </c:pt>
                <c:pt idx="296">
                  <c:v>596</c:v>
                </c:pt>
                <c:pt idx="297">
                  <c:v>597</c:v>
                </c:pt>
                <c:pt idx="298">
                  <c:v>598</c:v>
                </c:pt>
                <c:pt idx="299">
                  <c:v>599</c:v>
                </c:pt>
                <c:pt idx="300">
                  <c:v>600</c:v>
                </c:pt>
                <c:pt idx="301">
                  <c:v>601</c:v>
                </c:pt>
                <c:pt idx="302">
                  <c:v>602</c:v>
                </c:pt>
                <c:pt idx="303">
                  <c:v>603</c:v>
                </c:pt>
                <c:pt idx="304">
                  <c:v>604</c:v>
                </c:pt>
                <c:pt idx="305">
                  <c:v>605</c:v>
                </c:pt>
                <c:pt idx="306">
                  <c:v>606</c:v>
                </c:pt>
                <c:pt idx="307">
                  <c:v>607</c:v>
                </c:pt>
                <c:pt idx="308">
                  <c:v>608</c:v>
                </c:pt>
                <c:pt idx="309">
                  <c:v>609</c:v>
                </c:pt>
                <c:pt idx="310">
                  <c:v>610</c:v>
                </c:pt>
                <c:pt idx="311">
                  <c:v>611</c:v>
                </c:pt>
                <c:pt idx="312">
                  <c:v>612</c:v>
                </c:pt>
                <c:pt idx="313">
                  <c:v>613</c:v>
                </c:pt>
                <c:pt idx="314">
                  <c:v>614</c:v>
                </c:pt>
                <c:pt idx="315">
                  <c:v>615</c:v>
                </c:pt>
                <c:pt idx="316">
                  <c:v>616</c:v>
                </c:pt>
                <c:pt idx="317">
                  <c:v>617</c:v>
                </c:pt>
                <c:pt idx="318">
                  <c:v>618</c:v>
                </c:pt>
                <c:pt idx="319">
                  <c:v>619</c:v>
                </c:pt>
                <c:pt idx="320">
                  <c:v>620</c:v>
                </c:pt>
                <c:pt idx="321">
                  <c:v>621</c:v>
                </c:pt>
                <c:pt idx="322">
                  <c:v>622</c:v>
                </c:pt>
                <c:pt idx="323">
                  <c:v>623</c:v>
                </c:pt>
                <c:pt idx="324">
                  <c:v>624</c:v>
                </c:pt>
                <c:pt idx="325">
                  <c:v>625</c:v>
                </c:pt>
                <c:pt idx="326">
                  <c:v>626</c:v>
                </c:pt>
                <c:pt idx="327">
                  <c:v>627</c:v>
                </c:pt>
                <c:pt idx="328">
                  <c:v>628</c:v>
                </c:pt>
                <c:pt idx="329">
                  <c:v>629</c:v>
                </c:pt>
                <c:pt idx="330">
                  <c:v>630</c:v>
                </c:pt>
                <c:pt idx="331">
                  <c:v>631</c:v>
                </c:pt>
                <c:pt idx="332">
                  <c:v>632</c:v>
                </c:pt>
                <c:pt idx="333">
                  <c:v>633</c:v>
                </c:pt>
                <c:pt idx="334">
                  <c:v>634</c:v>
                </c:pt>
                <c:pt idx="335">
                  <c:v>635</c:v>
                </c:pt>
                <c:pt idx="336">
                  <c:v>636</c:v>
                </c:pt>
                <c:pt idx="337">
                  <c:v>637</c:v>
                </c:pt>
                <c:pt idx="338">
                  <c:v>638</c:v>
                </c:pt>
                <c:pt idx="339">
                  <c:v>639</c:v>
                </c:pt>
                <c:pt idx="340">
                  <c:v>640</c:v>
                </c:pt>
                <c:pt idx="341">
                  <c:v>641</c:v>
                </c:pt>
                <c:pt idx="342">
                  <c:v>642</c:v>
                </c:pt>
                <c:pt idx="343">
                  <c:v>643</c:v>
                </c:pt>
                <c:pt idx="344">
                  <c:v>644</c:v>
                </c:pt>
                <c:pt idx="345">
                  <c:v>645</c:v>
                </c:pt>
                <c:pt idx="346">
                  <c:v>646</c:v>
                </c:pt>
                <c:pt idx="347">
                  <c:v>647</c:v>
                </c:pt>
                <c:pt idx="348">
                  <c:v>648</c:v>
                </c:pt>
                <c:pt idx="349">
                  <c:v>649</c:v>
                </c:pt>
                <c:pt idx="350">
                  <c:v>650</c:v>
                </c:pt>
                <c:pt idx="351">
                  <c:v>651</c:v>
                </c:pt>
                <c:pt idx="352">
                  <c:v>652</c:v>
                </c:pt>
                <c:pt idx="353">
                  <c:v>653</c:v>
                </c:pt>
                <c:pt idx="354">
                  <c:v>654</c:v>
                </c:pt>
                <c:pt idx="355">
                  <c:v>655</c:v>
                </c:pt>
                <c:pt idx="356">
                  <c:v>656</c:v>
                </c:pt>
                <c:pt idx="357">
                  <c:v>657</c:v>
                </c:pt>
                <c:pt idx="358">
                  <c:v>658</c:v>
                </c:pt>
                <c:pt idx="359">
                  <c:v>659</c:v>
                </c:pt>
                <c:pt idx="360">
                  <c:v>660</c:v>
                </c:pt>
                <c:pt idx="361">
                  <c:v>661</c:v>
                </c:pt>
                <c:pt idx="362">
                  <c:v>662</c:v>
                </c:pt>
                <c:pt idx="363">
                  <c:v>663</c:v>
                </c:pt>
                <c:pt idx="364">
                  <c:v>664</c:v>
                </c:pt>
                <c:pt idx="365">
                  <c:v>665</c:v>
                </c:pt>
                <c:pt idx="366">
                  <c:v>666</c:v>
                </c:pt>
                <c:pt idx="367">
                  <c:v>667</c:v>
                </c:pt>
                <c:pt idx="368">
                  <c:v>668</c:v>
                </c:pt>
                <c:pt idx="369">
                  <c:v>669</c:v>
                </c:pt>
                <c:pt idx="370">
                  <c:v>670</c:v>
                </c:pt>
                <c:pt idx="371">
                  <c:v>671</c:v>
                </c:pt>
                <c:pt idx="372">
                  <c:v>672</c:v>
                </c:pt>
                <c:pt idx="373">
                  <c:v>673</c:v>
                </c:pt>
                <c:pt idx="374">
                  <c:v>674</c:v>
                </c:pt>
                <c:pt idx="375">
                  <c:v>675</c:v>
                </c:pt>
                <c:pt idx="376">
                  <c:v>676</c:v>
                </c:pt>
                <c:pt idx="377">
                  <c:v>677</c:v>
                </c:pt>
                <c:pt idx="378">
                  <c:v>678</c:v>
                </c:pt>
                <c:pt idx="379">
                  <c:v>679</c:v>
                </c:pt>
                <c:pt idx="380">
                  <c:v>680</c:v>
                </c:pt>
                <c:pt idx="381">
                  <c:v>681</c:v>
                </c:pt>
                <c:pt idx="382">
                  <c:v>682</c:v>
                </c:pt>
                <c:pt idx="383">
                  <c:v>683</c:v>
                </c:pt>
                <c:pt idx="384">
                  <c:v>684</c:v>
                </c:pt>
                <c:pt idx="385">
                  <c:v>685</c:v>
                </c:pt>
                <c:pt idx="386">
                  <c:v>686</c:v>
                </c:pt>
                <c:pt idx="387">
                  <c:v>687</c:v>
                </c:pt>
                <c:pt idx="388">
                  <c:v>688</c:v>
                </c:pt>
                <c:pt idx="389">
                  <c:v>689</c:v>
                </c:pt>
                <c:pt idx="390">
                  <c:v>690</c:v>
                </c:pt>
                <c:pt idx="391">
                  <c:v>691</c:v>
                </c:pt>
                <c:pt idx="392">
                  <c:v>692</c:v>
                </c:pt>
                <c:pt idx="393">
                  <c:v>693</c:v>
                </c:pt>
                <c:pt idx="394">
                  <c:v>694</c:v>
                </c:pt>
                <c:pt idx="395">
                  <c:v>695</c:v>
                </c:pt>
                <c:pt idx="396">
                  <c:v>696</c:v>
                </c:pt>
                <c:pt idx="397">
                  <c:v>697</c:v>
                </c:pt>
                <c:pt idx="398">
                  <c:v>698</c:v>
                </c:pt>
                <c:pt idx="399">
                  <c:v>699</c:v>
                </c:pt>
                <c:pt idx="400">
                  <c:v>700</c:v>
                </c:pt>
                <c:pt idx="401">
                  <c:v>701</c:v>
                </c:pt>
                <c:pt idx="402">
                  <c:v>702</c:v>
                </c:pt>
                <c:pt idx="403">
                  <c:v>703</c:v>
                </c:pt>
                <c:pt idx="404">
                  <c:v>704</c:v>
                </c:pt>
                <c:pt idx="405">
                  <c:v>705</c:v>
                </c:pt>
                <c:pt idx="406">
                  <c:v>706</c:v>
                </c:pt>
                <c:pt idx="407">
                  <c:v>707</c:v>
                </c:pt>
                <c:pt idx="408">
                  <c:v>708</c:v>
                </c:pt>
                <c:pt idx="409">
                  <c:v>709</c:v>
                </c:pt>
                <c:pt idx="410">
                  <c:v>710</c:v>
                </c:pt>
                <c:pt idx="411">
                  <c:v>711</c:v>
                </c:pt>
                <c:pt idx="412">
                  <c:v>712</c:v>
                </c:pt>
                <c:pt idx="413">
                  <c:v>713</c:v>
                </c:pt>
                <c:pt idx="414">
                  <c:v>714</c:v>
                </c:pt>
                <c:pt idx="415">
                  <c:v>715</c:v>
                </c:pt>
                <c:pt idx="416">
                  <c:v>716</c:v>
                </c:pt>
                <c:pt idx="417">
                  <c:v>717</c:v>
                </c:pt>
                <c:pt idx="418">
                  <c:v>718</c:v>
                </c:pt>
                <c:pt idx="419">
                  <c:v>719</c:v>
                </c:pt>
                <c:pt idx="420">
                  <c:v>720</c:v>
                </c:pt>
                <c:pt idx="421">
                  <c:v>721</c:v>
                </c:pt>
                <c:pt idx="422">
                  <c:v>722</c:v>
                </c:pt>
                <c:pt idx="423">
                  <c:v>723</c:v>
                </c:pt>
                <c:pt idx="424">
                  <c:v>724</c:v>
                </c:pt>
                <c:pt idx="425">
                  <c:v>725</c:v>
                </c:pt>
                <c:pt idx="426">
                  <c:v>726</c:v>
                </c:pt>
                <c:pt idx="427">
                  <c:v>727</c:v>
                </c:pt>
                <c:pt idx="428">
                  <c:v>728</c:v>
                </c:pt>
                <c:pt idx="429">
                  <c:v>729</c:v>
                </c:pt>
                <c:pt idx="430">
                  <c:v>730</c:v>
                </c:pt>
                <c:pt idx="431">
                  <c:v>731</c:v>
                </c:pt>
                <c:pt idx="432">
                  <c:v>732</c:v>
                </c:pt>
                <c:pt idx="433">
                  <c:v>733</c:v>
                </c:pt>
                <c:pt idx="434">
                  <c:v>734</c:v>
                </c:pt>
                <c:pt idx="435">
                  <c:v>735</c:v>
                </c:pt>
                <c:pt idx="436">
                  <c:v>736</c:v>
                </c:pt>
                <c:pt idx="437">
                  <c:v>737</c:v>
                </c:pt>
                <c:pt idx="438">
                  <c:v>738</c:v>
                </c:pt>
                <c:pt idx="439">
                  <c:v>739</c:v>
                </c:pt>
                <c:pt idx="440">
                  <c:v>740</c:v>
                </c:pt>
                <c:pt idx="441">
                  <c:v>741</c:v>
                </c:pt>
                <c:pt idx="442">
                  <c:v>742</c:v>
                </c:pt>
                <c:pt idx="443">
                  <c:v>743</c:v>
                </c:pt>
                <c:pt idx="444">
                  <c:v>744</c:v>
                </c:pt>
                <c:pt idx="445">
                  <c:v>745</c:v>
                </c:pt>
                <c:pt idx="446">
                  <c:v>746</c:v>
                </c:pt>
                <c:pt idx="447">
                  <c:v>747</c:v>
                </c:pt>
                <c:pt idx="448">
                  <c:v>748</c:v>
                </c:pt>
                <c:pt idx="449">
                  <c:v>749</c:v>
                </c:pt>
                <c:pt idx="450">
                  <c:v>750</c:v>
                </c:pt>
                <c:pt idx="451">
                  <c:v>751</c:v>
                </c:pt>
                <c:pt idx="452">
                  <c:v>752</c:v>
                </c:pt>
                <c:pt idx="453">
                  <c:v>753</c:v>
                </c:pt>
                <c:pt idx="454">
                  <c:v>754</c:v>
                </c:pt>
                <c:pt idx="455">
                  <c:v>755</c:v>
                </c:pt>
                <c:pt idx="456">
                  <c:v>756</c:v>
                </c:pt>
                <c:pt idx="457">
                  <c:v>757</c:v>
                </c:pt>
                <c:pt idx="458">
                  <c:v>758</c:v>
                </c:pt>
                <c:pt idx="459">
                  <c:v>759</c:v>
                </c:pt>
                <c:pt idx="460">
                  <c:v>760</c:v>
                </c:pt>
                <c:pt idx="461">
                  <c:v>761</c:v>
                </c:pt>
                <c:pt idx="462">
                  <c:v>762</c:v>
                </c:pt>
                <c:pt idx="463">
                  <c:v>763</c:v>
                </c:pt>
                <c:pt idx="464">
                  <c:v>764</c:v>
                </c:pt>
                <c:pt idx="465">
                  <c:v>765</c:v>
                </c:pt>
                <c:pt idx="466">
                  <c:v>766</c:v>
                </c:pt>
                <c:pt idx="467">
                  <c:v>767</c:v>
                </c:pt>
                <c:pt idx="468">
                  <c:v>768</c:v>
                </c:pt>
                <c:pt idx="469">
                  <c:v>769</c:v>
                </c:pt>
                <c:pt idx="470">
                  <c:v>770</c:v>
                </c:pt>
                <c:pt idx="471">
                  <c:v>771</c:v>
                </c:pt>
                <c:pt idx="472">
                  <c:v>772</c:v>
                </c:pt>
                <c:pt idx="473">
                  <c:v>773</c:v>
                </c:pt>
                <c:pt idx="474">
                  <c:v>774</c:v>
                </c:pt>
                <c:pt idx="475">
                  <c:v>775</c:v>
                </c:pt>
                <c:pt idx="476">
                  <c:v>776</c:v>
                </c:pt>
                <c:pt idx="477">
                  <c:v>777</c:v>
                </c:pt>
                <c:pt idx="478">
                  <c:v>778</c:v>
                </c:pt>
                <c:pt idx="479">
                  <c:v>779</c:v>
                </c:pt>
                <c:pt idx="480">
                  <c:v>780</c:v>
                </c:pt>
                <c:pt idx="481">
                  <c:v>781</c:v>
                </c:pt>
                <c:pt idx="482">
                  <c:v>782</c:v>
                </c:pt>
                <c:pt idx="483">
                  <c:v>783</c:v>
                </c:pt>
                <c:pt idx="484">
                  <c:v>784</c:v>
                </c:pt>
                <c:pt idx="485">
                  <c:v>785</c:v>
                </c:pt>
                <c:pt idx="486">
                  <c:v>786</c:v>
                </c:pt>
                <c:pt idx="487">
                  <c:v>787</c:v>
                </c:pt>
                <c:pt idx="488">
                  <c:v>788</c:v>
                </c:pt>
                <c:pt idx="489">
                  <c:v>789</c:v>
                </c:pt>
                <c:pt idx="490">
                  <c:v>790</c:v>
                </c:pt>
                <c:pt idx="491">
                  <c:v>791</c:v>
                </c:pt>
                <c:pt idx="492">
                  <c:v>792</c:v>
                </c:pt>
                <c:pt idx="493">
                  <c:v>793</c:v>
                </c:pt>
                <c:pt idx="494">
                  <c:v>794</c:v>
                </c:pt>
                <c:pt idx="495">
                  <c:v>795</c:v>
                </c:pt>
                <c:pt idx="496">
                  <c:v>796</c:v>
                </c:pt>
                <c:pt idx="497">
                  <c:v>797</c:v>
                </c:pt>
                <c:pt idx="498">
                  <c:v>798</c:v>
                </c:pt>
                <c:pt idx="499">
                  <c:v>799</c:v>
                </c:pt>
                <c:pt idx="500">
                  <c:v>800</c:v>
                </c:pt>
              </c:numCache>
            </c:numRef>
          </c:cat>
          <c:val>
            <c:numRef>
              <c:f>Sheet2!$D$2:$D$502</c:f>
              <c:numCache>
                <c:formatCode>0.00E+00</c:formatCode>
                <c:ptCount val="501"/>
                <c:pt idx="0">
                  <c:v>23985.157342999999</c:v>
                </c:pt>
                <c:pt idx="1">
                  <c:v>23975.914586999999</c:v>
                </c:pt>
                <c:pt idx="2">
                  <c:v>23968.188539999999</c:v>
                </c:pt>
                <c:pt idx="3">
                  <c:v>23961.794430999998</c:v>
                </c:pt>
                <c:pt idx="4">
                  <c:v>23956.482564000002</c:v>
                </c:pt>
                <c:pt idx="5">
                  <c:v>23952.005961999999</c:v>
                </c:pt>
                <c:pt idx="6">
                  <c:v>23948.116794000001</c:v>
                </c:pt>
                <c:pt idx="7">
                  <c:v>23944.564082000001</c:v>
                </c:pt>
                <c:pt idx="8">
                  <c:v>23941.09275</c:v>
                </c:pt>
                <c:pt idx="9">
                  <c:v>23937.444103000002</c:v>
                </c:pt>
                <c:pt idx="10">
                  <c:v>23933.357830000001</c:v>
                </c:pt>
                <c:pt idx="11">
                  <c:v>23928.577862999999</c:v>
                </c:pt>
                <c:pt idx="12">
                  <c:v>23923.029398999999</c:v>
                </c:pt>
                <c:pt idx="13">
                  <c:v>23916.938876</c:v>
                </c:pt>
                <c:pt idx="14">
                  <c:v>23910.559777999999</c:v>
                </c:pt>
                <c:pt idx="15">
                  <c:v>23904.139254999998</c:v>
                </c:pt>
                <c:pt idx="16">
                  <c:v>23897.915305999999</c:v>
                </c:pt>
                <c:pt idx="17">
                  <c:v>23892.115836000001</c:v>
                </c:pt>
                <c:pt idx="18">
                  <c:v>23886.959649</c:v>
                </c:pt>
                <c:pt idx="19">
                  <c:v>23882.659458999999</c:v>
                </c:pt>
                <c:pt idx="20">
                  <c:v>23879.426973000001</c:v>
                </c:pt>
                <c:pt idx="21">
                  <c:v>23877.462230000001</c:v>
                </c:pt>
                <c:pt idx="22">
                  <c:v>23876.71069</c:v>
                </c:pt>
                <c:pt idx="23">
                  <c:v>23876.921635999999</c:v>
                </c:pt>
                <c:pt idx="24">
                  <c:v>23877.840445000002</c:v>
                </c:pt>
                <c:pt idx="25">
                  <c:v>23879.206870999999</c:v>
                </c:pt>
                <c:pt idx="26">
                  <c:v>23880.749696999999</c:v>
                </c:pt>
                <c:pt idx="27">
                  <c:v>23882.183155999999</c:v>
                </c:pt>
                <c:pt idx="28">
                  <c:v>23883.205249999999</c:v>
                </c:pt>
                <c:pt idx="29">
                  <c:v>23883.498102000001</c:v>
                </c:pt>
                <c:pt idx="30">
                  <c:v>23882.730469999999</c:v>
                </c:pt>
                <c:pt idx="31">
                  <c:v>23880.562517999999</c:v>
                </c:pt>
                <c:pt idx="32">
                  <c:v>23876.662543999999</c:v>
                </c:pt>
                <c:pt idx="33">
                  <c:v>23870.927701000001</c:v>
                </c:pt>
                <c:pt idx="34">
                  <c:v>23863.491327</c:v>
                </c:pt>
                <c:pt idx="35">
                  <c:v>23854.510073000001</c:v>
                </c:pt>
                <c:pt idx="36">
                  <c:v>23844.150207999999</c:v>
                </c:pt>
                <c:pt idx="37">
                  <c:v>23832.583796999999</c:v>
                </c:pt>
                <c:pt idx="38">
                  <c:v>23819.985259000001</c:v>
                </c:pt>
                <c:pt idx="39">
                  <c:v>23806.528311999999</c:v>
                </c:pt>
                <c:pt idx="40">
                  <c:v>23792.383349</c:v>
                </c:pt>
                <c:pt idx="41">
                  <c:v>23777.715259000001</c:v>
                </c:pt>
                <c:pt idx="42">
                  <c:v>23762.681696</c:v>
                </c:pt>
                <c:pt idx="43">
                  <c:v>23747.435257000001</c:v>
                </c:pt>
                <c:pt idx="44">
                  <c:v>23732.199567</c:v>
                </c:pt>
                <c:pt idx="45">
                  <c:v>23717.273138</c:v>
                </c:pt>
                <c:pt idx="46">
                  <c:v>23702.955295</c:v>
                </c:pt>
                <c:pt idx="47">
                  <c:v>23689.543016</c:v>
                </c:pt>
                <c:pt idx="48">
                  <c:v>23677.331356999999</c:v>
                </c:pt>
                <c:pt idx="49">
                  <c:v>23666.614049</c:v>
                </c:pt>
                <c:pt idx="50">
                  <c:v>23657.684244</c:v>
                </c:pt>
                <c:pt idx="51">
                  <c:v>23650.835425000001</c:v>
                </c:pt>
                <c:pt idx="52">
                  <c:v>23646.362471</c:v>
                </c:pt>
                <c:pt idx="53">
                  <c:v>23644.562859999998</c:v>
                </c:pt>
                <c:pt idx="54">
                  <c:v>23645.738035999999</c:v>
                </c:pt>
                <c:pt idx="55">
                  <c:v>23650.150641</c:v>
                </c:pt>
                <c:pt idx="56">
                  <c:v>23657.742235999998</c:v>
                </c:pt>
                <c:pt idx="57">
                  <c:v>23668.311758</c:v>
                </c:pt>
                <c:pt idx="58">
                  <c:v>23681.659810000001</c:v>
                </c:pt>
                <c:pt idx="59">
                  <c:v>23697.588178000002</c:v>
                </c:pt>
                <c:pt idx="60">
                  <c:v>23715.898755999999</c:v>
                </c:pt>
                <c:pt idx="61">
                  <c:v>23736.392586000002</c:v>
                </c:pt>
                <c:pt idx="62">
                  <c:v>23758.868993</c:v>
                </c:pt>
                <c:pt idx="63">
                  <c:v>23783.124833999998</c:v>
                </c:pt>
                <c:pt idx="64">
                  <c:v>23808.953839000002</c:v>
                </c:pt>
                <c:pt idx="65">
                  <c:v>23836.146059999999</c:v>
                </c:pt>
                <c:pt idx="66">
                  <c:v>23864.487412999999</c:v>
                </c:pt>
                <c:pt idx="67">
                  <c:v>23893.759322000002</c:v>
                </c:pt>
                <c:pt idx="68">
                  <c:v>23923.738472000001</c:v>
                </c:pt>
                <c:pt idx="69">
                  <c:v>23954.210224999999</c:v>
                </c:pt>
                <c:pt idx="70">
                  <c:v>23984.996070000001</c:v>
                </c:pt>
                <c:pt idx="71">
                  <c:v>24015.921740999998</c:v>
                </c:pt>
                <c:pt idx="72">
                  <c:v>24046.809905999999</c:v>
                </c:pt>
                <c:pt idx="73">
                  <c:v>24077.480228</c:v>
                </c:pt>
                <c:pt idx="74">
                  <c:v>24107.749463</c:v>
                </c:pt>
                <c:pt idx="75">
                  <c:v>24137.431568</c:v>
                </c:pt>
                <c:pt idx="76">
                  <c:v>24166.337845999999</c:v>
                </c:pt>
                <c:pt idx="77">
                  <c:v>24194.277112</c:v>
                </c:pt>
                <c:pt idx="78">
                  <c:v>24221.055875999999</c:v>
                </c:pt>
                <c:pt idx="79">
                  <c:v>24246.478556999999</c:v>
                </c:pt>
                <c:pt idx="80">
                  <c:v>24270.347718000001</c:v>
                </c:pt>
                <c:pt idx="81">
                  <c:v>24292.464320999999</c:v>
                </c:pt>
                <c:pt idx="82">
                  <c:v>24312.635236999999</c:v>
                </c:pt>
                <c:pt idx="83">
                  <c:v>24330.833169000001</c:v>
                </c:pt>
                <c:pt idx="84">
                  <c:v>24347.199273999999</c:v>
                </c:pt>
                <c:pt idx="85">
                  <c:v>24361.884825000001</c:v>
                </c:pt>
                <c:pt idx="86">
                  <c:v>24375.043528999999</c:v>
                </c:pt>
                <c:pt idx="87">
                  <c:v>24386.831146</c:v>
                </c:pt>
                <c:pt idx="88">
                  <c:v>24397.405199000001</c:v>
                </c:pt>
                <c:pt idx="89">
                  <c:v>24406.924756</c:v>
                </c:pt>
                <c:pt idx="90">
                  <c:v>24415.550313</c:v>
                </c:pt>
                <c:pt idx="91">
                  <c:v>24423.443746000001</c:v>
                </c:pt>
                <c:pt idx="92">
                  <c:v>24430.768343</c:v>
                </c:pt>
                <c:pt idx="93">
                  <c:v>24437.688923999998</c:v>
                </c:pt>
                <c:pt idx="94">
                  <c:v>24444.372024</c:v>
                </c:pt>
                <c:pt idx="95">
                  <c:v>24450.986153000002</c:v>
                </c:pt>
                <c:pt idx="96">
                  <c:v>24457.702132999999</c:v>
                </c:pt>
                <c:pt idx="97">
                  <c:v>24464.693503999999</c:v>
                </c:pt>
                <c:pt idx="98">
                  <c:v>24472.127012000001</c:v>
                </c:pt>
                <c:pt idx="99">
                  <c:v>24480.022960999999</c:v>
                </c:pt>
                <c:pt idx="100">
                  <c:v>24488.287085</c:v>
                </c:pt>
                <c:pt idx="101">
                  <c:v>24496.821351999999</c:v>
                </c:pt>
                <c:pt idx="102">
                  <c:v>24505.526568000001</c:v>
                </c:pt>
                <c:pt idx="103">
                  <c:v>24514.302081000002</c:v>
                </c:pt>
                <c:pt idx="104">
                  <c:v>24523.045521</c:v>
                </c:pt>
                <c:pt idx="105">
                  <c:v>24531.652582999999</c:v>
                </c:pt>
                <c:pt idx="106">
                  <c:v>24540.016839</c:v>
                </c:pt>
                <c:pt idx="107">
                  <c:v>24548.029606</c:v>
                </c:pt>
                <c:pt idx="108">
                  <c:v>24555.579835</c:v>
                </c:pt>
                <c:pt idx="109">
                  <c:v>24562.554050999999</c:v>
                </c:pt>
                <c:pt idx="110">
                  <c:v>24568.836331999999</c:v>
                </c:pt>
                <c:pt idx="111">
                  <c:v>24574.308313000001</c:v>
                </c:pt>
                <c:pt idx="112">
                  <c:v>24578.849251</c:v>
                </c:pt>
                <c:pt idx="113">
                  <c:v>24582.336109</c:v>
                </c:pt>
                <c:pt idx="114">
                  <c:v>24584.656066</c:v>
                </c:pt>
                <c:pt idx="115">
                  <c:v>24585.822991000001</c:v>
                </c:pt>
                <c:pt idx="116">
                  <c:v>24585.927845999999</c:v>
                </c:pt>
                <c:pt idx="117">
                  <c:v>24585.064961</c:v>
                </c:pt>
                <c:pt idx="118">
                  <c:v>24583.330952</c:v>
                </c:pt>
                <c:pt idx="119">
                  <c:v>24580.824656000001</c:v>
                </c:pt>
                <c:pt idx="120">
                  <c:v>24577.647106</c:v>
                </c:pt>
                <c:pt idx="121">
                  <c:v>24573.901540999999</c:v>
                </c:pt>
                <c:pt idx="122">
                  <c:v>24569.693468000001</c:v>
                </c:pt>
                <c:pt idx="123">
                  <c:v>24565.130749</c:v>
                </c:pt>
                <c:pt idx="124">
                  <c:v>24560.323737999999</c:v>
                </c:pt>
                <c:pt idx="125">
                  <c:v>24555.385447000001</c:v>
                </c:pt>
                <c:pt idx="126">
                  <c:v>24550.431756999998</c:v>
                </c:pt>
                <c:pt idx="127">
                  <c:v>24545.58166</c:v>
                </c:pt>
                <c:pt idx="128">
                  <c:v>24540.957538999999</c:v>
                </c:pt>
                <c:pt idx="129">
                  <c:v>24536.685489</c:v>
                </c:pt>
                <c:pt idx="130">
                  <c:v>24532.895667000001</c:v>
                </c:pt>
                <c:pt idx="131">
                  <c:v>24529.717635000001</c:v>
                </c:pt>
                <c:pt idx="132">
                  <c:v>24527.168680999999</c:v>
                </c:pt>
                <c:pt idx="133">
                  <c:v>24525.149723999999</c:v>
                </c:pt>
                <c:pt idx="134">
                  <c:v>24523.554242999999</c:v>
                </c:pt>
                <c:pt idx="135">
                  <c:v>24522.272852999999</c:v>
                </c:pt>
                <c:pt idx="136">
                  <c:v>24521.192911999999</c:v>
                </c:pt>
                <c:pt idx="137">
                  <c:v>24520.198177999999</c:v>
                </c:pt>
                <c:pt idx="138">
                  <c:v>24519.16851</c:v>
                </c:pt>
                <c:pt idx="139">
                  <c:v>24517.979613</c:v>
                </c:pt>
                <c:pt idx="140">
                  <c:v>24516.502832999999</c:v>
                </c:pt>
                <c:pt idx="141">
                  <c:v>24514.605</c:v>
                </c:pt>
                <c:pt idx="142">
                  <c:v>24512.148313000002</c:v>
                </c:pt>
                <c:pt idx="143">
                  <c:v>24508.990285</c:v>
                </c:pt>
                <c:pt idx="144">
                  <c:v>24504.983727999999</c:v>
                </c:pt>
                <c:pt idx="145">
                  <c:v>24499.976793999998</c:v>
                </c:pt>
                <c:pt idx="146">
                  <c:v>24493.813067999999</c:v>
                </c:pt>
                <c:pt idx="147">
                  <c:v>24486.331713</c:v>
                </c:pt>
                <c:pt idx="148">
                  <c:v>24477.367667999999</c:v>
                </c:pt>
                <c:pt idx="149">
                  <c:v>24466.751907000002</c:v>
                </c:pt>
                <c:pt idx="150">
                  <c:v>24454.311740000001</c:v>
                </c:pt>
                <c:pt idx="151">
                  <c:v>24439.871244999998</c:v>
                </c:pt>
                <c:pt idx="152">
                  <c:v>24423.330351000001</c:v>
                </c:pt>
                <c:pt idx="153">
                  <c:v>24404.823649000002</c:v>
                </c:pt>
                <c:pt idx="154">
                  <c:v>24384.534271</c:v>
                </c:pt>
                <c:pt idx="155">
                  <c:v>24362.650725</c:v>
                </c:pt>
                <c:pt idx="156">
                  <c:v>24339.366518999999</c:v>
                </c:pt>
                <c:pt idx="157">
                  <c:v>24314.879837</c:v>
                </c:pt>
                <c:pt idx="158">
                  <c:v>24289.393278</c:v>
                </c:pt>
                <c:pt idx="159">
                  <c:v>24263.113663</c:v>
                </c:pt>
                <c:pt idx="160">
                  <c:v>24236.251896000002</c:v>
                </c:pt>
                <c:pt idx="161">
                  <c:v>24209.022897999999</c:v>
                </c:pt>
                <c:pt idx="162">
                  <c:v>24181.645595000002</c:v>
                </c:pt>
                <c:pt idx="163">
                  <c:v>24154.342975</c:v>
                </c:pt>
                <c:pt idx="164">
                  <c:v>24127.342203</c:v>
                </c:pt>
                <c:pt idx="165">
                  <c:v>24100.874802999999</c:v>
                </c:pt>
                <c:pt idx="166">
                  <c:v>24075.176898999998</c:v>
                </c:pt>
                <c:pt idx="167">
                  <c:v>24050.489518999999</c:v>
                </c:pt>
                <c:pt idx="168">
                  <c:v>24027.058964</c:v>
                </c:pt>
                <c:pt idx="169">
                  <c:v>24005.137237999999</c:v>
                </c:pt>
                <c:pt idx="170">
                  <c:v>23984.982539000001</c:v>
                </c:pt>
                <c:pt idx="171">
                  <c:v>23966.859817</c:v>
                </c:pt>
                <c:pt idx="172">
                  <c:v>23951.043168</c:v>
                </c:pt>
                <c:pt idx="173">
                  <c:v>23937.84145</c:v>
                </c:pt>
                <c:pt idx="174">
                  <c:v>23927.593864999999</c:v>
                </c:pt>
                <c:pt idx="175">
                  <c:v>23920.651245000001</c:v>
                </c:pt>
                <c:pt idx="176">
                  <c:v>23917.376382999999</c:v>
                </c:pt>
                <c:pt idx="177">
                  <c:v>23918.144939999998</c:v>
                </c:pt>
                <c:pt idx="178">
                  <c:v>23923.346416</c:v>
                </c:pt>
                <c:pt idx="179">
                  <c:v>23933.385206999999</c:v>
                </c:pt>
                <c:pt idx="180">
                  <c:v>23948.681739</c:v>
                </c:pt>
                <c:pt idx="181">
                  <c:v>23969.673720999999</c:v>
                </c:pt>
                <c:pt idx="182">
                  <c:v>23996.817502000002</c:v>
                </c:pt>
                <c:pt idx="183">
                  <c:v>24030.589572000001</c:v>
                </c:pt>
                <c:pt idx="184">
                  <c:v>24071.488208999999</c:v>
                </c:pt>
                <c:pt idx="185">
                  <c:v>24120.035297999999</c:v>
                </c:pt>
                <c:pt idx="186">
                  <c:v>24176.778340000001</c:v>
                </c:pt>
                <c:pt idx="187">
                  <c:v>24242.292672</c:v>
                </c:pt>
                <c:pt idx="188">
                  <c:v>24317.183921</c:v>
                </c:pt>
                <c:pt idx="189">
                  <c:v>24402.09072</c:v>
                </c:pt>
                <c:pt idx="190">
                  <c:v>24497.687704</c:v>
                </c:pt>
                <c:pt idx="191">
                  <c:v>24604.688825000001</c:v>
                </c:pt>
                <c:pt idx="192">
                  <c:v>24723.850988999999</c:v>
                </c:pt>
                <c:pt idx="193">
                  <c:v>24855.978071000001</c:v>
                </c:pt>
                <c:pt idx="194">
                  <c:v>25001.925306000001</c:v>
                </c:pt>
                <c:pt idx="195">
                  <c:v>25162.604088</c:v>
                </c:pt>
                <c:pt idx="196">
                  <c:v>25338.987028</c:v>
                </c:pt>
                <c:pt idx="197">
                  <c:v>25531.889695999998</c:v>
                </c:pt>
                <c:pt idx="198">
                  <c:v>25741.506195000002</c:v>
                </c:pt>
                <c:pt idx="199">
                  <c:v>25967.911680000001</c:v>
                </c:pt>
                <c:pt idx="200">
                  <c:v>26211.176984999998</c:v>
                </c:pt>
                <c:pt idx="201">
                  <c:v>26471.363715</c:v>
                </c:pt>
                <c:pt idx="202">
                  <c:v>26748.518658000001</c:v>
                </c:pt>
                <c:pt idx="203">
                  <c:v>27042.667492</c:v>
                </c:pt>
                <c:pt idx="204">
                  <c:v>27353.807731000001</c:v>
                </c:pt>
                <c:pt idx="205">
                  <c:v>27681.900937999999</c:v>
                </c:pt>
                <c:pt idx="206">
                  <c:v>28026.864238999999</c:v>
                </c:pt>
                <c:pt idx="207">
                  <c:v>28388.561215999998</c:v>
                </c:pt>
                <c:pt idx="208">
                  <c:v>28766.792335999999</c:v>
                </c:pt>
                <c:pt idx="209">
                  <c:v>29161.285110000001</c:v>
                </c:pt>
                <c:pt idx="210">
                  <c:v>29571.684225000001</c:v>
                </c:pt>
                <c:pt idx="211">
                  <c:v>29997.541976</c:v>
                </c:pt>
                <c:pt idx="212">
                  <c:v>30438.309307</c:v>
                </c:pt>
                <c:pt idx="213">
                  <c:v>30893.327807999998</c:v>
                </c:pt>
                <c:pt idx="214">
                  <c:v>31361.822932999999</c:v>
                </c:pt>
                <c:pt idx="215">
                  <c:v>31842.898625999998</c:v>
                </c:pt>
                <c:pt idx="216">
                  <c:v>32335.533350000002</c:v>
                </c:pt>
                <c:pt idx="217">
                  <c:v>32838.577297999997</c:v>
                </c:pt>
                <c:pt idx="218">
                  <c:v>33350.750310000003</c:v>
                </c:pt>
                <c:pt idx="219">
                  <c:v>33870.639735999997</c:v>
                </c:pt>
                <c:pt idx="220">
                  <c:v>34396.697286000002</c:v>
                </c:pt>
                <c:pt idx="221">
                  <c:v>34927.234083000003</c:v>
                </c:pt>
                <c:pt idx="222">
                  <c:v>35460.759275999997</c:v>
                </c:pt>
                <c:pt idx="223">
                  <c:v>35996.725230999997</c:v>
                </c:pt>
                <c:pt idx="224">
                  <c:v>36534.780860999999</c:v>
                </c:pt>
                <c:pt idx="225">
                  <c:v>37074.583493999999</c:v>
                </c:pt>
                <c:pt idx="226">
                  <c:v>37615.788721999998</c:v>
                </c:pt>
                <c:pt idx="227">
                  <c:v>38158.039621999997</c:v>
                </c:pt>
                <c:pt idx="228">
                  <c:v>38700.956295000004</c:v>
                </c:pt>
                <c:pt idx="229">
                  <c:v>39244.126651999999</c:v>
                </c:pt>
                <c:pt idx="230">
                  <c:v>39787.099203999998</c:v>
                </c:pt>
                <c:pt idx="231">
                  <c:v>40329.378477999999</c:v>
                </c:pt>
                <c:pt idx="232">
                  <c:v>40870.423410000003</c:v>
                </c:pt>
                <c:pt idx="233">
                  <c:v>41409.648860000001</c:v>
                </c:pt>
                <c:pt idx="234">
                  <c:v>41946.430168999999</c:v>
                </c:pt>
                <c:pt idx="235">
                  <c:v>42480.110500000003</c:v>
                </c:pt>
                <c:pt idx="236">
                  <c:v>43010.010548999999</c:v>
                </c:pt>
                <c:pt idx="237">
                  <c:v>43535.440148000001</c:v>
                </c:pt>
                <c:pt idx="238">
                  <c:v>44055.711197999997</c:v>
                </c:pt>
                <c:pt idx="239">
                  <c:v>44570.151401000003</c:v>
                </c:pt>
                <c:pt idx="240">
                  <c:v>45078.118254000001</c:v>
                </c:pt>
                <c:pt idx="241">
                  <c:v>45579.012828999999</c:v>
                </c:pt>
                <c:pt idx="242">
                  <c:v>46072.292919</c:v>
                </c:pt>
                <c:pt idx="243">
                  <c:v>46557.485215000001</c:v>
                </c:pt>
                <c:pt idx="244">
                  <c:v>47034.196234000003</c:v>
                </c:pt>
                <c:pt idx="245">
                  <c:v>47502.121799</c:v>
                </c:pt>
                <c:pt idx="246">
                  <c:v>47961.054953999999</c:v>
                </c:pt>
                <c:pt idx="247">
                  <c:v>48410.892233999999</c:v>
                </c:pt>
                <c:pt idx="248">
                  <c:v>48851.638289000002</c:v>
                </c:pt>
                <c:pt idx="249">
                  <c:v>49283.396823000003</c:v>
                </c:pt>
                <c:pt idx="250">
                  <c:v>49705.898370000003</c:v>
                </c:pt>
                <c:pt idx="251">
                  <c:v>50118.276105999998</c:v>
                </c:pt>
                <c:pt idx="252">
                  <c:v>50519.592839999998</c:v>
                </c:pt>
                <c:pt idx="253">
                  <c:v>50908.882691999999</c:v>
                </c:pt>
                <c:pt idx="254">
                  <c:v>51285.153791999997</c:v>
                </c:pt>
                <c:pt idx="255">
                  <c:v>51647.391431999997</c:v>
                </c:pt>
                <c:pt idx="256">
                  <c:v>51994.561695999997</c:v>
                </c:pt>
                <c:pt idx="257">
                  <c:v>52325.615582999999</c:v>
                </c:pt>
                <c:pt idx="258">
                  <c:v>52639.493630999998</c:v>
                </c:pt>
                <c:pt idx="259">
                  <c:v>52935.131031999998</c:v>
                </c:pt>
                <c:pt idx="260">
                  <c:v>53211.463255000002</c:v>
                </c:pt>
                <c:pt idx="261">
                  <c:v>53467.432128</c:v>
                </c:pt>
                <c:pt idx="262">
                  <c:v>53701.992378000003</c:v>
                </c:pt>
                <c:pt idx="263">
                  <c:v>53914.118577000001</c:v>
                </c:pt>
                <c:pt idx="264">
                  <c:v>54102.812442000002</c:v>
                </c:pt>
                <c:pt idx="265">
                  <c:v>54267.110438000003</c:v>
                </c:pt>
                <c:pt idx="266">
                  <c:v>54406.091602</c:v>
                </c:pt>
                <c:pt idx="267">
                  <c:v>54518.885509</c:v>
                </c:pt>
                <c:pt idx="268">
                  <c:v>54604.680282000001</c:v>
                </c:pt>
                <c:pt idx="269">
                  <c:v>54662.730551000001</c:v>
                </c:pt>
                <c:pt idx="270">
                  <c:v>54692.365238999999</c:v>
                </c:pt>
                <c:pt idx="271">
                  <c:v>54692.995068999997</c:v>
                </c:pt>
                <c:pt idx="272">
                  <c:v>54664.119664999998</c:v>
                </c:pt>
                <c:pt idx="273">
                  <c:v>54605.334138999999</c:v>
                </c:pt>
                <c:pt idx="274">
                  <c:v>54516.335019999999</c:v>
                </c:pt>
                <c:pt idx="275">
                  <c:v>54396.925446000001</c:v>
                </c:pt>
                <c:pt idx="276">
                  <c:v>54247.019483999997</c:v>
                </c:pt>
                <c:pt idx="277">
                  <c:v>54066.645493999997</c:v>
                </c:pt>
                <c:pt idx="278">
                  <c:v>53855.948462</c:v>
                </c:pt>
                <c:pt idx="279">
                  <c:v>53615.191221000001</c:v>
                </c:pt>
                <c:pt idx="280">
                  <c:v>53344.754534</c:v>
                </c:pt>
                <c:pt idx="281">
                  <c:v>53045.135988000002</c:v>
                </c:pt>
                <c:pt idx="282">
                  <c:v>52716.947716000002</c:v>
                </c:pt>
                <c:pt idx="283">
                  <c:v>52360.972091000003</c:v>
                </c:pt>
                <c:pt idx="284">
                  <c:v>51978.413035999998</c:v>
                </c:pt>
                <c:pt idx="285">
                  <c:v>51570.664783</c:v>
                </c:pt>
                <c:pt idx="286">
                  <c:v>51139.188950000003</c:v>
                </c:pt>
                <c:pt idx="287">
                  <c:v>50685.500424999998</c:v>
                </c:pt>
                <c:pt idx="288">
                  <c:v>50211.153510999997</c:v>
                </c:pt>
                <c:pt idx="289">
                  <c:v>49717.728461999999</c:v>
                </c:pt>
                <c:pt idx="290">
                  <c:v>49206.818590000003</c:v>
                </c:pt>
                <c:pt idx="291">
                  <c:v>48680.018085999996</c:v>
                </c:pt>
                <c:pt idx="292">
                  <c:v>48138.910681000001</c:v>
                </c:pt>
                <c:pt idx="293">
                  <c:v>47585.059249999998</c:v>
                </c:pt>
                <c:pt idx="294">
                  <c:v>47019.996417000002</c:v>
                </c:pt>
                <c:pt idx="295">
                  <c:v>46445.216202000003</c:v>
                </c:pt>
                <c:pt idx="296">
                  <c:v>45862.166747000003</c:v>
                </c:pt>
                <c:pt idx="297">
                  <c:v>45272.244098000003</c:v>
                </c:pt>
                <c:pt idx="298">
                  <c:v>44676.787022999997</c:v>
                </c:pt>
                <c:pt idx="299">
                  <c:v>44077.072848999996</c:v>
                </c:pt>
                <c:pt idx="300">
                  <c:v>43474.314235999998</c:v>
                </c:pt>
                <c:pt idx="301">
                  <c:v>42869.656856000001</c:v>
                </c:pt>
                <c:pt idx="302">
                  <c:v>42264.177885999998</c:v>
                </c:pt>
                <c:pt idx="303">
                  <c:v>41658.885257000002</c:v>
                </c:pt>
                <c:pt idx="304">
                  <c:v>41054.717578000003</c:v>
                </c:pt>
                <c:pt idx="305">
                  <c:v>40452.544647000002</c:v>
                </c:pt>
                <c:pt idx="306">
                  <c:v>39853.168494999998</c:v>
                </c:pt>
                <c:pt idx="307">
                  <c:v>39257.324866000003</c:v>
                </c:pt>
                <c:pt idx="308">
                  <c:v>38665.685082000004</c:v>
                </c:pt>
                <c:pt idx="309">
                  <c:v>38078.858203999996</c:v>
                </c:pt>
                <c:pt idx="310">
                  <c:v>37497.393455999998</c:v>
                </c:pt>
                <c:pt idx="311">
                  <c:v>36921.782826000002</c:v>
                </c:pt>
                <c:pt idx="312">
                  <c:v>36352.463816000003</c:v>
                </c:pt>
                <c:pt idx="313">
                  <c:v>35789.822275999999</c:v>
                </c:pt>
                <c:pt idx="314">
                  <c:v>35234.195301</c:v>
                </c:pt>
                <c:pt idx="315">
                  <c:v>34685.874135999999</c:v>
                </c:pt>
                <c:pt idx="316">
                  <c:v>34145.107075</c:v>
                </c:pt>
                <c:pt idx="317">
                  <c:v>33612.102146999998</c:v>
                </c:pt>
                <c:pt idx="318">
                  <c:v>33086.995710000003</c:v>
                </c:pt>
                <c:pt idx="319">
                  <c:v>32569.821372999999</c:v>
                </c:pt>
                <c:pt idx="320">
                  <c:v>32060.588271000001</c:v>
                </c:pt>
                <c:pt idx="321">
                  <c:v>31559.293482000001</c:v>
                </c:pt>
                <c:pt idx="322">
                  <c:v>31065.923123</c:v>
                </c:pt>
                <c:pt idx="323">
                  <c:v>30580.453358999999</c:v>
                </c:pt>
                <c:pt idx="324">
                  <c:v>30102.851345999999</c:v>
                </c:pt>
                <c:pt idx="325">
                  <c:v>29633.076105</c:v>
                </c:pt>
                <c:pt idx="326">
                  <c:v>29171.079328</c:v>
                </c:pt>
                <c:pt idx="327">
                  <c:v>28716.806128</c:v>
                </c:pt>
                <c:pt idx="328">
                  <c:v>28270.195724000001</c:v>
                </c:pt>
                <c:pt idx="329">
                  <c:v>27831.182087000001</c:v>
                </c:pt>
                <c:pt idx="330">
                  <c:v>27399.694518</c:v>
                </c:pt>
                <c:pt idx="331">
                  <c:v>26975.658196</c:v>
                </c:pt>
                <c:pt idx="332">
                  <c:v>26558.994674000001</c:v>
                </c:pt>
                <c:pt idx="333">
                  <c:v>26149.622331999999</c:v>
                </c:pt>
                <c:pt idx="334">
                  <c:v>25747.456803000001</c:v>
                </c:pt>
                <c:pt idx="335">
                  <c:v>25352.411354</c:v>
                </c:pt>
                <c:pt idx="336">
                  <c:v>24964.397239999998</c:v>
                </c:pt>
                <c:pt idx="337">
                  <c:v>24583.324024000001</c:v>
                </c:pt>
                <c:pt idx="338">
                  <c:v>24209.099874</c:v>
                </c:pt>
                <c:pt idx="339">
                  <c:v>23841.631827000001</c:v>
                </c:pt>
                <c:pt idx="340">
                  <c:v>23480.826041</c:v>
                </c:pt>
                <c:pt idx="341">
                  <c:v>23126.588008999999</c:v>
                </c:pt>
                <c:pt idx="342">
                  <c:v>22778.822766000001</c:v>
                </c:pt>
                <c:pt idx="343">
                  <c:v>22437.435072</c:v>
                </c:pt>
                <c:pt idx="344">
                  <c:v>22102.329576</c:v>
                </c:pt>
                <c:pt idx="345">
                  <c:v>21773.410962999998</c:v>
                </c:pt>
                <c:pt idx="346">
                  <c:v>21450.584096999999</c:v>
                </c:pt>
                <c:pt idx="347">
                  <c:v>21133.754133999999</c:v>
                </c:pt>
                <c:pt idx="348">
                  <c:v>20822.826634000001</c:v>
                </c:pt>
                <c:pt idx="349">
                  <c:v>20517.707659</c:v>
                </c:pt>
                <c:pt idx="350">
                  <c:v>20218.303857999999</c:v>
                </c:pt>
                <c:pt idx="351">
                  <c:v>19924.522546</c:v>
                </c:pt>
                <c:pt idx="352">
                  <c:v>19636.271769999999</c:v>
                </c:pt>
                <c:pt idx="353">
                  <c:v>19353.460369</c:v>
                </c:pt>
                <c:pt idx="354">
                  <c:v>19075.998028999998</c:v>
                </c:pt>
                <c:pt idx="355">
                  <c:v>18803.795327</c:v>
                </c:pt>
                <c:pt idx="356">
                  <c:v>18536.763770000001</c:v>
                </c:pt>
                <c:pt idx="357">
                  <c:v>18274.81583</c:v>
                </c:pt>
                <c:pt idx="358">
                  <c:v>18017.864971999999</c:v>
                </c:pt>
                <c:pt idx="359">
                  <c:v>17765.825680000002</c:v>
                </c:pt>
                <c:pt idx="360">
                  <c:v>17518.613329</c:v>
                </c:pt>
                <c:pt idx="361">
                  <c:v>17276.140847999999</c:v>
                </c:pt>
                <c:pt idx="362">
                  <c:v>17038.317964999998</c:v>
                </c:pt>
                <c:pt idx="363">
                  <c:v>16805.054197000001</c:v>
                </c:pt>
                <c:pt idx="364">
                  <c:v>16576.259169000001</c:v>
                </c:pt>
                <c:pt idx="365">
                  <c:v>16351.842785000001</c:v>
                </c:pt>
                <c:pt idx="366">
                  <c:v>16131.715383999999</c:v>
                </c:pt>
                <c:pt idx="367">
                  <c:v>15915.787872000001</c:v>
                </c:pt>
                <c:pt idx="368">
                  <c:v>15703.971852999999</c:v>
                </c:pt>
                <c:pt idx="369">
                  <c:v>15496.179733000001</c:v>
                </c:pt>
                <c:pt idx="370">
                  <c:v>15292.324818999999</c:v>
                </c:pt>
                <c:pt idx="371">
                  <c:v>15092.321409</c:v>
                </c:pt>
                <c:pt idx="372">
                  <c:v>14896.084868</c:v>
                </c:pt>
                <c:pt idx="373">
                  <c:v>14703.531692</c:v>
                </c:pt>
                <c:pt idx="374">
                  <c:v>14514.579567999999</c:v>
                </c:pt>
                <c:pt idx="375">
                  <c:v>14329.147423</c:v>
                </c:pt>
                <c:pt idx="376">
                  <c:v>14147.155468000001</c:v>
                </c:pt>
                <c:pt idx="377">
                  <c:v>13968.525229999999</c:v>
                </c:pt>
                <c:pt idx="378">
                  <c:v>13793.179585</c:v>
                </c:pt>
                <c:pt idx="379">
                  <c:v>13621.042778000001</c:v>
                </c:pt>
                <c:pt idx="380">
                  <c:v>13452.040444</c:v>
                </c:pt>
                <c:pt idx="381">
                  <c:v>13286.099619000001</c:v>
                </c:pt>
                <c:pt idx="382">
                  <c:v>13123.148751000001</c:v>
                </c:pt>
                <c:pt idx="383">
                  <c:v>12963.117700999999</c:v>
                </c:pt>
                <c:pt idx="384">
                  <c:v>12805.937750999999</c:v>
                </c:pt>
                <c:pt idx="385">
                  <c:v>12651.541595000001</c:v>
                </c:pt>
                <c:pt idx="386">
                  <c:v>12499.863341</c:v>
                </c:pt>
                <c:pt idx="387">
                  <c:v>12350.838497999999</c:v>
                </c:pt>
                <c:pt idx="388">
                  <c:v>12204.403969999999</c:v>
                </c:pt>
                <c:pt idx="389">
                  <c:v>12060.498044</c:v>
                </c:pt>
                <c:pt idx="390">
                  <c:v>11919.060374000001</c:v>
                </c:pt>
                <c:pt idx="391">
                  <c:v>11780.031969</c:v>
                </c:pt>
                <c:pt idx="392">
                  <c:v>11643.355175000001</c:v>
                </c:pt>
                <c:pt idx="393">
                  <c:v>11508.973656</c:v>
                </c:pt>
                <c:pt idx="394">
                  <c:v>11376.832377999999</c:v>
                </c:pt>
                <c:pt idx="395">
                  <c:v>11246.877587000001</c:v>
                </c:pt>
                <c:pt idx="396">
                  <c:v>11119.056788</c:v>
                </c:pt>
                <c:pt idx="397">
                  <c:v>10993.318724000001</c:v>
                </c:pt>
                <c:pt idx="398">
                  <c:v>10869.613358000001</c:v>
                </c:pt>
                <c:pt idx="399">
                  <c:v>10747.891844</c:v>
                </c:pt>
                <c:pt idx="400">
                  <c:v>10628.106508999999</c:v>
                </c:pt>
                <c:pt idx="401">
                  <c:v>10510.21083</c:v>
                </c:pt>
                <c:pt idx="402">
                  <c:v>10394.159408</c:v>
                </c:pt>
                <c:pt idx="403">
                  <c:v>10279.907948</c:v>
                </c:pt>
                <c:pt idx="404">
                  <c:v>10167.413232999999</c:v>
                </c:pt>
                <c:pt idx="405">
                  <c:v>10056.633277999999</c:v>
                </c:pt>
                <c:pt idx="406">
                  <c:v>9947.5310821000003</c:v>
                </c:pt>
                <c:pt idx="407">
                  <c:v>9840.0744589999995</c:v>
                </c:pt>
                <c:pt idx="408">
                  <c:v>9734.2321367000004</c:v>
                </c:pt>
                <c:pt idx="409">
                  <c:v>9629.9735633</c:v>
                </c:pt>
                <c:pt idx="410">
                  <c:v>9527.2688880000005</c:v>
                </c:pt>
                <c:pt idx="411">
                  <c:v>9426.0889427999991</c:v>
                </c:pt>
                <c:pt idx="412">
                  <c:v>9326.4052245000003</c:v>
                </c:pt>
                <c:pt idx="413">
                  <c:v>9228.1898775999998</c:v>
                </c:pt>
                <c:pt idx="414">
                  <c:v>9131.4156770999998</c:v>
                </c:pt>
                <c:pt idx="415">
                  <c:v>9036.0560124000003</c:v>
                </c:pt>
                <c:pt idx="416">
                  <c:v>8942.0848709999991</c:v>
                </c:pt>
                <c:pt idx="417">
                  <c:v>8849.4768234999992</c:v>
                </c:pt>
                <c:pt idx="418">
                  <c:v>8758.2070079999994</c:v>
                </c:pt>
                <c:pt idx="419">
                  <c:v>8668.2511159000005</c:v>
                </c:pt>
                <c:pt idx="420">
                  <c:v>8579.5853776000004</c:v>
                </c:pt>
                <c:pt idx="421">
                  <c:v>8492.1865483000001</c:v>
                </c:pt>
                <c:pt idx="422">
                  <c:v>8406.0318951999998</c:v>
                </c:pt>
                <c:pt idx="423">
                  <c:v>8321.0991840000006</c:v>
                </c:pt>
                <c:pt idx="424">
                  <c:v>8237.3666661999996</c:v>
                </c:pt>
                <c:pt idx="425">
                  <c:v>8154.8130670999999</c:v>
                </c:pt>
                <c:pt idx="426">
                  <c:v>8073.4175734999999</c:v>
                </c:pt>
                <c:pt idx="427">
                  <c:v>7993.1598223000001</c:v>
                </c:pt>
                <c:pt idx="428">
                  <c:v>7914.0198888000004</c:v>
                </c:pt>
                <c:pt idx="429">
                  <c:v>7835.9782763000003</c:v>
                </c:pt>
                <c:pt idx="430">
                  <c:v>7759.0159045999999</c:v>
                </c:pt>
                <c:pt idx="431">
                  <c:v>7683.1141004000001</c:v>
                </c:pt>
                <c:pt idx="432">
                  <c:v>7608.2545866</c:v>
                </c:pt>
                <c:pt idx="433">
                  <c:v>7534.4194725999996</c:v>
                </c:pt>
                <c:pt idx="434">
                  <c:v>7461.5912451000004</c:v>
                </c:pt>
                <c:pt idx="435">
                  <c:v>7389.7527582000002</c:v>
                </c:pt>
                <c:pt idx="436">
                  <c:v>7318.8872246999999</c:v>
                </c:pt>
                <c:pt idx="437">
                  <c:v>7248.9782075000003</c:v>
                </c:pt>
                <c:pt idx="438">
                  <c:v>7180.0096104000004</c:v>
                </c:pt>
                <c:pt idx="439">
                  <c:v>7111.9656705999996</c:v>
                </c:pt>
                <c:pt idx="440">
                  <c:v>7044.8309498999997</c:v>
                </c:pt>
                <c:pt idx="441">
                  <c:v>6978.5903270999997</c:v>
                </c:pt>
                <c:pt idx="442">
                  <c:v>6913.2289904999998</c:v>
                </c:pt>
                <c:pt idx="443">
                  <c:v>6848.7324302999996</c:v>
                </c:pt>
                <c:pt idx="444">
                  <c:v>6785.0864313000002</c:v>
                </c:pt>
                <c:pt idx="445">
                  <c:v>6722.2770657000001</c:v>
                </c:pt>
                <c:pt idx="446">
                  <c:v>6660.2906868999999</c:v>
                </c:pt>
                <c:pt idx="447">
                  <c:v>6599.1139217999998</c:v>
                </c:pt>
                <c:pt idx="448">
                  <c:v>6538.7336652000004</c:v>
                </c:pt>
                <c:pt idx="449">
                  <c:v>6479.1370729999999</c:v>
                </c:pt>
                <c:pt idx="450">
                  <c:v>6420.3115563000001</c:v>
                </c:pt>
                <c:pt idx="451">
                  <c:v>6362.2447751999998</c:v>
                </c:pt>
                <c:pt idx="452">
                  <c:v>6304.9246327999999</c:v>
                </c:pt>
                <c:pt idx="453">
                  <c:v>6248.3392702000001</c:v>
                </c:pt>
                <c:pt idx="454">
                  <c:v>6192.4770601999999</c:v>
                </c:pt>
                <c:pt idx="455">
                  <c:v>6137.3266022999996</c:v>
                </c:pt>
                <c:pt idx="456">
                  <c:v>6082.8767175000003</c:v>
                </c:pt>
                <c:pt idx="457">
                  <c:v>6029.1162353999998</c:v>
                </c:pt>
                <c:pt idx="458">
                  <c:v>5976.0333776999996</c:v>
                </c:pt>
                <c:pt idx="459">
                  <c:v>5923.6163979000003</c:v>
                </c:pt>
                <c:pt idx="460">
                  <c:v>5871.8537862000003</c:v>
                </c:pt>
                <c:pt idx="461">
                  <c:v>5820.7342645999997</c:v>
                </c:pt>
                <c:pt idx="462">
                  <c:v>5770.2467813000003</c:v>
                </c:pt>
                <c:pt idx="463">
                  <c:v>5720.3805062000001</c:v>
                </c:pt>
                <c:pt idx="464">
                  <c:v>5671.1248256999997</c:v>
                </c:pt>
                <c:pt idx="465">
                  <c:v>5622.4693380999997</c:v>
                </c:pt>
                <c:pt idx="466">
                  <c:v>5574.4038485000001</c:v>
                </c:pt>
                <c:pt idx="467">
                  <c:v>5526.9183648999997</c:v>
                </c:pt>
                <c:pt idx="468">
                  <c:v>5480.0030932</c:v>
                </c:pt>
                <c:pt idx="469">
                  <c:v>5433.6484330000003</c:v>
                </c:pt>
                <c:pt idx="470">
                  <c:v>5387.8449735000004</c:v>
                </c:pt>
                <c:pt idx="471">
                  <c:v>5342.5834889999996</c:v>
                </c:pt>
                <c:pt idx="472">
                  <c:v>5297.8549351000001</c:v>
                </c:pt>
                <c:pt idx="473">
                  <c:v>5253.6504447999996</c:v>
                </c:pt>
                <c:pt idx="474">
                  <c:v>5209.9613244000002</c:v>
                </c:pt>
                <c:pt idx="475">
                  <c:v>5166.7790496999996</c:v>
                </c:pt>
                <c:pt idx="476">
                  <c:v>5124.0952625999998</c:v>
                </c:pt>
                <c:pt idx="477">
                  <c:v>5081.9017671000001</c:v>
                </c:pt>
                <c:pt idx="478">
                  <c:v>5040.1905262</c:v>
                </c:pt>
                <c:pt idx="479">
                  <c:v>4998.9536580000004</c:v>
                </c:pt>
                <c:pt idx="480">
                  <c:v>4958.1834326999997</c:v>
                </c:pt>
                <c:pt idx="481">
                  <c:v>4917.8722690000004</c:v>
                </c:pt>
                <c:pt idx="482">
                  <c:v>4878.0127314000001</c:v>
                </c:pt>
                <c:pt idx="483">
                  <c:v>4838.5975262000002</c:v>
                </c:pt>
                <c:pt idx="484">
                  <c:v>4799.6194994999996</c:v>
                </c:pt>
                <c:pt idx="485">
                  <c:v>4761.0716333</c:v>
                </c:pt>
                <c:pt idx="486">
                  <c:v>4722.9470431999998</c:v>
                </c:pt>
                <c:pt idx="487">
                  <c:v>4685.2389750000002</c:v>
                </c:pt>
                <c:pt idx="488">
                  <c:v>4647.9408025000002</c:v>
                </c:pt>
                <c:pt idx="489">
                  <c:v>4611.0460242999998</c:v>
                </c:pt>
                <c:pt idx="490">
                  <c:v>4574.5482614000002</c:v>
                </c:pt>
                <c:pt idx="491">
                  <c:v>4538.4412546000003</c:v>
                </c:pt>
                <c:pt idx="492">
                  <c:v>4502.7188617000002</c:v>
                </c:pt>
                <c:pt idx="493">
                  <c:v>4467.3750553</c:v>
                </c:pt>
                <c:pt idx="494">
                  <c:v>4432.4039203000002</c:v>
                </c:pt>
                <c:pt idx="495">
                  <c:v>4397.7996516000003</c:v>
                </c:pt>
                <c:pt idx="496">
                  <c:v>4363.5565514999998</c:v>
                </c:pt>
                <c:pt idx="497">
                  <c:v>4329.6690279000004</c:v>
                </c:pt>
                <c:pt idx="498">
                  <c:v>4296.1315917000002</c:v>
                </c:pt>
                <c:pt idx="499">
                  <c:v>4262.9388547999997</c:v>
                </c:pt>
                <c:pt idx="500">
                  <c:v>4230.0855278999998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11-4A5E-9E3D-9AA442A7A3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4429471"/>
        <c:axId val="2024430303"/>
      </c:lineChart>
      <c:catAx>
        <c:axId val="20244294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>
                    <a:solidFill>
                      <a:schemeClr val="tx1"/>
                    </a:solidFill>
                  </a:rPr>
                  <a:t>Wavelength</a:t>
                </a:r>
                <a:r>
                  <a:rPr lang="en-CA" baseline="0">
                    <a:solidFill>
                      <a:schemeClr val="tx1"/>
                    </a:solidFill>
                  </a:rPr>
                  <a:t> (nm)</a:t>
                </a:r>
                <a:endParaRPr lang="en-CA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4430303"/>
        <c:crosses val="autoZero"/>
        <c:auto val="1"/>
        <c:lblAlgn val="ctr"/>
        <c:lblOffset val="100"/>
        <c:tickLblSkip val="50"/>
        <c:tickMarkSkip val="50"/>
        <c:noMultiLvlLbl val="0"/>
      </c:catAx>
      <c:valAx>
        <c:axId val="2024430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>
                    <a:solidFill>
                      <a:schemeClr val="tx1"/>
                    </a:solidFill>
                  </a:rPr>
                  <a:t>Cross Section</a:t>
                </a:r>
                <a:r>
                  <a:rPr lang="en-CA" baseline="0">
                    <a:solidFill>
                      <a:schemeClr val="tx1"/>
                    </a:solidFill>
                  </a:rPr>
                  <a:t> (</a:t>
                </a:r>
                <a:r>
                  <a:rPr lang="en-US" sz="1000" b="0" i="0" u="none" strike="noStrike" baseline="0">
                    <a:solidFill>
                      <a:schemeClr val="tx1"/>
                    </a:solidFill>
                    <a:effectLst/>
                  </a:rPr>
                  <a:t>nm²)</a:t>
                </a:r>
                <a:endParaRPr lang="en-CA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4429471"/>
        <c:crosses val="autoZero"/>
        <c:crossBetween val="between"/>
      </c:valAx>
      <c:spPr>
        <a:noFill/>
        <a:ln>
          <a:solidFill>
            <a:srgbClr val="000000"/>
          </a:solidFill>
        </a:ln>
        <a:effectLst/>
      </c:spPr>
    </c:plotArea>
    <c:legend>
      <c:legendPos val="l"/>
      <c:layout>
        <c:manualLayout>
          <c:xMode val="edge"/>
          <c:yMode val="edge"/>
          <c:x val="0.22382978723404257"/>
          <c:y val="6.3367235345581807E-2"/>
          <c:w val="0.24044308929468927"/>
          <c:h val="0.2343766404199475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Absorption </c:v>
                </c:pt>
              </c:strCache>
            </c:strRef>
          </c:tx>
          <c:spPr>
            <a:ln w="28575" cap="rnd">
              <a:solidFill>
                <a:srgbClr val="013AEF"/>
              </a:solidFill>
              <a:round/>
            </a:ln>
            <a:effectLst/>
          </c:spPr>
          <c:marker>
            <c:symbol val="none"/>
          </c:marker>
          <c:cat>
            <c:numRef>
              <c:f>Sheet3!$A$2:$A$502</c:f>
              <c:numCache>
                <c:formatCode>General</c:formatCode>
                <c:ptCount val="501"/>
                <c:pt idx="0">
                  <c:v>300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  <c:pt idx="181">
                  <c:v>481</c:v>
                </c:pt>
                <c:pt idx="182">
                  <c:v>482</c:v>
                </c:pt>
                <c:pt idx="183">
                  <c:v>483</c:v>
                </c:pt>
                <c:pt idx="184">
                  <c:v>484</c:v>
                </c:pt>
                <c:pt idx="185">
                  <c:v>485</c:v>
                </c:pt>
                <c:pt idx="186">
                  <c:v>486</c:v>
                </c:pt>
                <c:pt idx="187">
                  <c:v>487</c:v>
                </c:pt>
                <c:pt idx="188">
                  <c:v>488</c:v>
                </c:pt>
                <c:pt idx="189">
                  <c:v>489</c:v>
                </c:pt>
                <c:pt idx="190">
                  <c:v>490</c:v>
                </c:pt>
                <c:pt idx="191">
                  <c:v>491</c:v>
                </c:pt>
                <c:pt idx="192">
                  <c:v>492</c:v>
                </c:pt>
                <c:pt idx="193">
                  <c:v>493</c:v>
                </c:pt>
                <c:pt idx="194">
                  <c:v>494</c:v>
                </c:pt>
                <c:pt idx="195">
                  <c:v>495</c:v>
                </c:pt>
                <c:pt idx="196">
                  <c:v>496</c:v>
                </c:pt>
                <c:pt idx="197">
                  <c:v>497</c:v>
                </c:pt>
                <c:pt idx="198">
                  <c:v>498</c:v>
                </c:pt>
                <c:pt idx="199">
                  <c:v>499</c:v>
                </c:pt>
                <c:pt idx="200">
                  <c:v>500</c:v>
                </c:pt>
                <c:pt idx="201">
                  <c:v>501</c:v>
                </c:pt>
                <c:pt idx="202">
                  <c:v>502</c:v>
                </c:pt>
                <c:pt idx="203">
                  <c:v>503</c:v>
                </c:pt>
                <c:pt idx="204">
                  <c:v>504</c:v>
                </c:pt>
                <c:pt idx="205">
                  <c:v>505</c:v>
                </c:pt>
                <c:pt idx="206">
                  <c:v>506</c:v>
                </c:pt>
                <c:pt idx="207">
                  <c:v>507</c:v>
                </c:pt>
                <c:pt idx="208">
                  <c:v>508</c:v>
                </c:pt>
                <c:pt idx="209">
                  <c:v>509</c:v>
                </c:pt>
                <c:pt idx="210">
                  <c:v>510</c:v>
                </c:pt>
                <c:pt idx="211">
                  <c:v>511</c:v>
                </c:pt>
                <c:pt idx="212">
                  <c:v>512</c:v>
                </c:pt>
                <c:pt idx="213">
                  <c:v>513</c:v>
                </c:pt>
                <c:pt idx="214">
                  <c:v>514</c:v>
                </c:pt>
                <c:pt idx="215">
                  <c:v>515</c:v>
                </c:pt>
                <c:pt idx="216">
                  <c:v>516</c:v>
                </c:pt>
                <c:pt idx="217">
                  <c:v>517</c:v>
                </c:pt>
                <c:pt idx="218">
                  <c:v>518</c:v>
                </c:pt>
                <c:pt idx="219">
                  <c:v>519</c:v>
                </c:pt>
                <c:pt idx="220">
                  <c:v>520</c:v>
                </c:pt>
                <c:pt idx="221">
                  <c:v>521</c:v>
                </c:pt>
                <c:pt idx="222">
                  <c:v>522</c:v>
                </c:pt>
                <c:pt idx="223">
                  <c:v>523</c:v>
                </c:pt>
                <c:pt idx="224">
                  <c:v>524</c:v>
                </c:pt>
                <c:pt idx="225">
                  <c:v>525</c:v>
                </c:pt>
                <c:pt idx="226">
                  <c:v>526</c:v>
                </c:pt>
                <c:pt idx="227">
                  <c:v>527</c:v>
                </c:pt>
                <c:pt idx="228">
                  <c:v>528</c:v>
                </c:pt>
                <c:pt idx="229">
                  <c:v>529</c:v>
                </c:pt>
                <c:pt idx="230">
                  <c:v>530</c:v>
                </c:pt>
                <c:pt idx="231">
                  <c:v>531</c:v>
                </c:pt>
                <c:pt idx="232">
                  <c:v>532</c:v>
                </c:pt>
                <c:pt idx="233">
                  <c:v>533</c:v>
                </c:pt>
                <c:pt idx="234">
                  <c:v>534</c:v>
                </c:pt>
                <c:pt idx="235">
                  <c:v>535</c:v>
                </c:pt>
                <c:pt idx="236">
                  <c:v>536</c:v>
                </c:pt>
                <c:pt idx="237">
                  <c:v>537</c:v>
                </c:pt>
                <c:pt idx="238">
                  <c:v>538</c:v>
                </c:pt>
                <c:pt idx="239">
                  <c:v>539</c:v>
                </c:pt>
                <c:pt idx="240">
                  <c:v>540</c:v>
                </c:pt>
                <c:pt idx="241">
                  <c:v>541</c:v>
                </c:pt>
                <c:pt idx="242">
                  <c:v>542</c:v>
                </c:pt>
                <c:pt idx="243">
                  <c:v>543</c:v>
                </c:pt>
                <c:pt idx="244">
                  <c:v>544</c:v>
                </c:pt>
                <c:pt idx="245">
                  <c:v>545</c:v>
                </c:pt>
                <c:pt idx="246">
                  <c:v>546</c:v>
                </c:pt>
                <c:pt idx="247">
                  <c:v>547</c:v>
                </c:pt>
                <c:pt idx="248">
                  <c:v>548</c:v>
                </c:pt>
                <c:pt idx="249">
                  <c:v>549</c:v>
                </c:pt>
                <c:pt idx="250">
                  <c:v>550</c:v>
                </c:pt>
                <c:pt idx="251">
                  <c:v>551</c:v>
                </c:pt>
                <c:pt idx="252">
                  <c:v>552</c:v>
                </c:pt>
                <c:pt idx="253">
                  <c:v>553</c:v>
                </c:pt>
                <c:pt idx="254">
                  <c:v>554</c:v>
                </c:pt>
                <c:pt idx="255">
                  <c:v>555</c:v>
                </c:pt>
                <c:pt idx="256">
                  <c:v>556</c:v>
                </c:pt>
                <c:pt idx="257">
                  <c:v>557</c:v>
                </c:pt>
                <c:pt idx="258">
                  <c:v>558</c:v>
                </c:pt>
                <c:pt idx="259">
                  <c:v>559</c:v>
                </c:pt>
                <c:pt idx="260">
                  <c:v>560</c:v>
                </c:pt>
                <c:pt idx="261">
                  <c:v>561</c:v>
                </c:pt>
                <c:pt idx="262">
                  <c:v>562</c:v>
                </c:pt>
                <c:pt idx="263">
                  <c:v>563</c:v>
                </c:pt>
                <c:pt idx="264">
                  <c:v>564</c:v>
                </c:pt>
                <c:pt idx="265">
                  <c:v>565</c:v>
                </c:pt>
                <c:pt idx="266">
                  <c:v>566</c:v>
                </c:pt>
                <c:pt idx="267">
                  <c:v>567</c:v>
                </c:pt>
                <c:pt idx="268">
                  <c:v>568</c:v>
                </c:pt>
                <c:pt idx="269">
                  <c:v>569</c:v>
                </c:pt>
                <c:pt idx="270">
                  <c:v>570</c:v>
                </c:pt>
                <c:pt idx="271">
                  <c:v>571</c:v>
                </c:pt>
                <c:pt idx="272">
                  <c:v>572</c:v>
                </c:pt>
                <c:pt idx="273">
                  <c:v>573</c:v>
                </c:pt>
                <c:pt idx="274">
                  <c:v>574</c:v>
                </c:pt>
                <c:pt idx="275">
                  <c:v>575</c:v>
                </c:pt>
                <c:pt idx="276">
                  <c:v>576</c:v>
                </c:pt>
                <c:pt idx="277">
                  <c:v>577</c:v>
                </c:pt>
                <c:pt idx="278">
                  <c:v>578</c:v>
                </c:pt>
                <c:pt idx="279">
                  <c:v>579</c:v>
                </c:pt>
                <c:pt idx="280">
                  <c:v>580</c:v>
                </c:pt>
                <c:pt idx="281">
                  <c:v>581</c:v>
                </c:pt>
                <c:pt idx="282">
                  <c:v>582</c:v>
                </c:pt>
                <c:pt idx="283">
                  <c:v>583</c:v>
                </c:pt>
                <c:pt idx="284">
                  <c:v>584</c:v>
                </c:pt>
                <c:pt idx="285">
                  <c:v>585</c:v>
                </c:pt>
                <c:pt idx="286">
                  <c:v>586</c:v>
                </c:pt>
                <c:pt idx="287">
                  <c:v>587</c:v>
                </c:pt>
                <c:pt idx="288">
                  <c:v>588</c:v>
                </c:pt>
                <c:pt idx="289">
                  <c:v>589</c:v>
                </c:pt>
                <c:pt idx="290">
                  <c:v>590</c:v>
                </c:pt>
                <c:pt idx="291">
                  <c:v>591</c:v>
                </c:pt>
                <c:pt idx="292">
                  <c:v>592</c:v>
                </c:pt>
                <c:pt idx="293">
                  <c:v>593</c:v>
                </c:pt>
                <c:pt idx="294">
                  <c:v>594</c:v>
                </c:pt>
                <c:pt idx="295">
                  <c:v>595</c:v>
                </c:pt>
                <c:pt idx="296">
                  <c:v>596</c:v>
                </c:pt>
                <c:pt idx="297">
                  <c:v>597</c:v>
                </c:pt>
                <c:pt idx="298">
                  <c:v>598</c:v>
                </c:pt>
                <c:pt idx="299">
                  <c:v>599</c:v>
                </c:pt>
                <c:pt idx="300">
                  <c:v>600</c:v>
                </c:pt>
                <c:pt idx="301">
                  <c:v>601</c:v>
                </c:pt>
                <c:pt idx="302">
                  <c:v>602</c:v>
                </c:pt>
                <c:pt idx="303">
                  <c:v>603</c:v>
                </c:pt>
                <c:pt idx="304">
                  <c:v>604</c:v>
                </c:pt>
                <c:pt idx="305">
                  <c:v>605</c:v>
                </c:pt>
                <c:pt idx="306">
                  <c:v>606</c:v>
                </c:pt>
                <c:pt idx="307">
                  <c:v>607</c:v>
                </c:pt>
                <c:pt idx="308">
                  <c:v>608</c:v>
                </c:pt>
                <c:pt idx="309">
                  <c:v>609</c:v>
                </c:pt>
                <c:pt idx="310">
                  <c:v>610</c:v>
                </c:pt>
                <c:pt idx="311">
                  <c:v>611</c:v>
                </c:pt>
                <c:pt idx="312">
                  <c:v>612</c:v>
                </c:pt>
                <c:pt idx="313">
                  <c:v>613</c:v>
                </c:pt>
                <c:pt idx="314">
                  <c:v>614</c:v>
                </c:pt>
                <c:pt idx="315">
                  <c:v>615</c:v>
                </c:pt>
                <c:pt idx="316">
                  <c:v>616</c:v>
                </c:pt>
                <c:pt idx="317">
                  <c:v>617</c:v>
                </c:pt>
                <c:pt idx="318">
                  <c:v>618</c:v>
                </c:pt>
                <c:pt idx="319">
                  <c:v>619</c:v>
                </c:pt>
                <c:pt idx="320">
                  <c:v>620</c:v>
                </c:pt>
                <c:pt idx="321">
                  <c:v>621</c:v>
                </c:pt>
                <c:pt idx="322">
                  <c:v>622</c:v>
                </c:pt>
                <c:pt idx="323">
                  <c:v>623</c:v>
                </c:pt>
                <c:pt idx="324">
                  <c:v>624</c:v>
                </c:pt>
                <c:pt idx="325">
                  <c:v>625</c:v>
                </c:pt>
                <c:pt idx="326">
                  <c:v>626</c:v>
                </c:pt>
                <c:pt idx="327">
                  <c:v>627</c:v>
                </c:pt>
                <c:pt idx="328">
                  <c:v>628</c:v>
                </c:pt>
                <c:pt idx="329">
                  <c:v>629</c:v>
                </c:pt>
                <c:pt idx="330">
                  <c:v>630</c:v>
                </c:pt>
                <c:pt idx="331">
                  <c:v>631</c:v>
                </c:pt>
                <c:pt idx="332">
                  <c:v>632</c:v>
                </c:pt>
                <c:pt idx="333">
                  <c:v>633</c:v>
                </c:pt>
                <c:pt idx="334">
                  <c:v>634</c:v>
                </c:pt>
                <c:pt idx="335">
                  <c:v>635</c:v>
                </c:pt>
                <c:pt idx="336">
                  <c:v>636</c:v>
                </c:pt>
                <c:pt idx="337">
                  <c:v>637</c:v>
                </c:pt>
                <c:pt idx="338">
                  <c:v>638</c:v>
                </c:pt>
                <c:pt idx="339">
                  <c:v>639</c:v>
                </c:pt>
                <c:pt idx="340">
                  <c:v>640</c:v>
                </c:pt>
                <c:pt idx="341">
                  <c:v>641</c:v>
                </c:pt>
                <c:pt idx="342">
                  <c:v>642</c:v>
                </c:pt>
                <c:pt idx="343">
                  <c:v>643</c:v>
                </c:pt>
                <c:pt idx="344">
                  <c:v>644</c:v>
                </c:pt>
                <c:pt idx="345">
                  <c:v>645</c:v>
                </c:pt>
                <c:pt idx="346">
                  <c:v>646</c:v>
                </c:pt>
                <c:pt idx="347">
                  <c:v>647</c:v>
                </c:pt>
                <c:pt idx="348">
                  <c:v>648</c:v>
                </c:pt>
                <c:pt idx="349">
                  <c:v>649</c:v>
                </c:pt>
                <c:pt idx="350">
                  <c:v>650</c:v>
                </c:pt>
                <c:pt idx="351">
                  <c:v>651</c:v>
                </c:pt>
                <c:pt idx="352">
                  <c:v>652</c:v>
                </c:pt>
                <c:pt idx="353">
                  <c:v>653</c:v>
                </c:pt>
                <c:pt idx="354">
                  <c:v>654</c:v>
                </c:pt>
                <c:pt idx="355">
                  <c:v>655</c:v>
                </c:pt>
                <c:pt idx="356">
                  <c:v>656</c:v>
                </c:pt>
                <c:pt idx="357">
                  <c:v>657</c:v>
                </c:pt>
                <c:pt idx="358">
                  <c:v>658</c:v>
                </c:pt>
                <c:pt idx="359">
                  <c:v>659</c:v>
                </c:pt>
                <c:pt idx="360">
                  <c:v>660</c:v>
                </c:pt>
                <c:pt idx="361">
                  <c:v>661</c:v>
                </c:pt>
                <c:pt idx="362">
                  <c:v>662</c:v>
                </c:pt>
                <c:pt idx="363">
                  <c:v>663</c:v>
                </c:pt>
                <c:pt idx="364">
                  <c:v>664</c:v>
                </c:pt>
                <c:pt idx="365">
                  <c:v>665</c:v>
                </c:pt>
                <c:pt idx="366">
                  <c:v>666</c:v>
                </c:pt>
                <c:pt idx="367">
                  <c:v>667</c:v>
                </c:pt>
                <c:pt idx="368">
                  <c:v>668</c:v>
                </c:pt>
                <c:pt idx="369">
                  <c:v>669</c:v>
                </c:pt>
                <c:pt idx="370">
                  <c:v>670</c:v>
                </c:pt>
                <c:pt idx="371">
                  <c:v>671</c:v>
                </c:pt>
                <c:pt idx="372">
                  <c:v>672</c:v>
                </c:pt>
                <c:pt idx="373">
                  <c:v>673</c:v>
                </c:pt>
                <c:pt idx="374">
                  <c:v>674</c:v>
                </c:pt>
                <c:pt idx="375">
                  <c:v>675</c:v>
                </c:pt>
                <c:pt idx="376">
                  <c:v>676</c:v>
                </c:pt>
                <c:pt idx="377">
                  <c:v>677</c:v>
                </c:pt>
                <c:pt idx="378">
                  <c:v>678</c:v>
                </c:pt>
                <c:pt idx="379">
                  <c:v>679</c:v>
                </c:pt>
                <c:pt idx="380">
                  <c:v>680</c:v>
                </c:pt>
                <c:pt idx="381">
                  <c:v>681</c:v>
                </c:pt>
                <c:pt idx="382">
                  <c:v>682</c:v>
                </c:pt>
                <c:pt idx="383">
                  <c:v>683</c:v>
                </c:pt>
                <c:pt idx="384">
                  <c:v>684</c:v>
                </c:pt>
                <c:pt idx="385">
                  <c:v>685</c:v>
                </c:pt>
                <c:pt idx="386">
                  <c:v>686</c:v>
                </c:pt>
                <c:pt idx="387">
                  <c:v>687</c:v>
                </c:pt>
                <c:pt idx="388">
                  <c:v>688</c:v>
                </c:pt>
                <c:pt idx="389">
                  <c:v>689</c:v>
                </c:pt>
                <c:pt idx="390">
                  <c:v>690</c:v>
                </c:pt>
                <c:pt idx="391">
                  <c:v>691</c:v>
                </c:pt>
                <c:pt idx="392">
                  <c:v>692</c:v>
                </c:pt>
                <c:pt idx="393">
                  <c:v>693</c:v>
                </c:pt>
                <c:pt idx="394">
                  <c:v>694</c:v>
                </c:pt>
                <c:pt idx="395">
                  <c:v>695</c:v>
                </c:pt>
                <c:pt idx="396">
                  <c:v>696</c:v>
                </c:pt>
                <c:pt idx="397">
                  <c:v>697</c:v>
                </c:pt>
                <c:pt idx="398">
                  <c:v>698</c:v>
                </c:pt>
                <c:pt idx="399">
                  <c:v>699</c:v>
                </c:pt>
                <c:pt idx="400">
                  <c:v>700</c:v>
                </c:pt>
                <c:pt idx="401">
                  <c:v>701</c:v>
                </c:pt>
                <c:pt idx="402">
                  <c:v>702</c:v>
                </c:pt>
                <c:pt idx="403">
                  <c:v>703</c:v>
                </c:pt>
                <c:pt idx="404">
                  <c:v>704</c:v>
                </c:pt>
                <c:pt idx="405">
                  <c:v>705</c:v>
                </c:pt>
                <c:pt idx="406">
                  <c:v>706</c:v>
                </c:pt>
                <c:pt idx="407">
                  <c:v>707</c:v>
                </c:pt>
                <c:pt idx="408">
                  <c:v>708</c:v>
                </c:pt>
                <c:pt idx="409">
                  <c:v>709</c:v>
                </c:pt>
                <c:pt idx="410">
                  <c:v>710</c:v>
                </c:pt>
                <c:pt idx="411">
                  <c:v>711</c:v>
                </c:pt>
                <c:pt idx="412">
                  <c:v>712</c:v>
                </c:pt>
                <c:pt idx="413">
                  <c:v>713</c:v>
                </c:pt>
                <c:pt idx="414">
                  <c:v>714</c:v>
                </c:pt>
                <c:pt idx="415">
                  <c:v>715</c:v>
                </c:pt>
                <c:pt idx="416">
                  <c:v>716</c:v>
                </c:pt>
                <c:pt idx="417">
                  <c:v>717</c:v>
                </c:pt>
                <c:pt idx="418">
                  <c:v>718</c:v>
                </c:pt>
                <c:pt idx="419">
                  <c:v>719</c:v>
                </c:pt>
                <c:pt idx="420">
                  <c:v>720</c:v>
                </c:pt>
                <c:pt idx="421">
                  <c:v>721</c:v>
                </c:pt>
                <c:pt idx="422">
                  <c:v>722</c:v>
                </c:pt>
                <c:pt idx="423">
                  <c:v>723</c:v>
                </c:pt>
                <c:pt idx="424">
                  <c:v>724</c:v>
                </c:pt>
                <c:pt idx="425">
                  <c:v>725</c:v>
                </c:pt>
                <c:pt idx="426">
                  <c:v>726</c:v>
                </c:pt>
                <c:pt idx="427">
                  <c:v>727</c:v>
                </c:pt>
                <c:pt idx="428">
                  <c:v>728</c:v>
                </c:pt>
                <c:pt idx="429">
                  <c:v>729</c:v>
                </c:pt>
                <c:pt idx="430">
                  <c:v>730</c:v>
                </c:pt>
                <c:pt idx="431">
                  <c:v>731</c:v>
                </c:pt>
                <c:pt idx="432">
                  <c:v>732</c:v>
                </c:pt>
                <c:pt idx="433">
                  <c:v>733</c:v>
                </c:pt>
                <c:pt idx="434">
                  <c:v>734</c:v>
                </c:pt>
                <c:pt idx="435">
                  <c:v>735</c:v>
                </c:pt>
                <c:pt idx="436">
                  <c:v>736</c:v>
                </c:pt>
                <c:pt idx="437">
                  <c:v>737</c:v>
                </c:pt>
                <c:pt idx="438">
                  <c:v>738</c:v>
                </c:pt>
                <c:pt idx="439">
                  <c:v>739</c:v>
                </c:pt>
                <c:pt idx="440">
                  <c:v>740</c:v>
                </c:pt>
                <c:pt idx="441">
                  <c:v>741</c:v>
                </c:pt>
                <c:pt idx="442">
                  <c:v>742</c:v>
                </c:pt>
                <c:pt idx="443">
                  <c:v>743</c:v>
                </c:pt>
                <c:pt idx="444">
                  <c:v>744</c:v>
                </c:pt>
                <c:pt idx="445">
                  <c:v>745</c:v>
                </c:pt>
                <c:pt idx="446">
                  <c:v>746</c:v>
                </c:pt>
                <c:pt idx="447">
                  <c:v>747</c:v>
                </c:pt>
                <c:pt idx="448">
                  <c:v>748</c:v>
                </c:pt>
                <c:pt idx="449">
                  <c:v>749</c:v>
                </c:pt>
                <c:pt idx="450">
                  <c:v>750</c:v>
                </c:pt>
                <c:pt idx="451">
                  <c:v>751</c:v>
                </c:pt>
                <c:pt idx="452">
                  <c:v>752</c:v>
                </c:pt>
                <c:pt idx="453">
                  <c:v>753</c:v>
                </c:pt>
                <c:pt idx="454">
                  <c:v>754</c:v>
                </c:pt>
                <c:pt idx="455">
                  <c:v>755</c:v>
                </c:pt>
                <c:pt idx="456">
                  <c:v>756</c:v>
                </c:pt>
                <c:pt idx="457">
                  <c:v>757</c:v>
                </c:pt>
                <c:pt idx="458">
                  <c:v>758</c:v>
                </c:pt>
                <c:pt idx="459">
                  <c:v>759</c:v>
                </c:pt>
                <c:pt idx="460">
                  <c:v>760</c:v>
                </c:pt>
                <c:pt idx="461">
                  <c:v>761</c:v>
                </c:pt>
                <c:pt idx="462">
                  <c:v>762</c:v>
                </c:pt>
                <c:pt idx="463">
                  <c:v>763</c:v>
                </c:pt>
                <c:pt idx="464">
                  <c:v>764</c:v>
                </c:pt>
                <c:pt idx="465">
                  <c:v>765</c:v>
                </c:pt>
                <c:pt idx="466">
                  <c:v>766</c:v>
                </c:pt>
                <c:pt idx="467">
                  <c:v>767</c:v>
                </c:pt>
                <c:pt idx="468">
                  <c:v>768</c:v>
                </c:pt>
                <c:pt idx="469">
                  <c:v>769</c:v>
                </c:pt>
                <c:pt idx="470">
                  <c:v>770</c:v>
                </c:pt>
                <c:pt idx="471">
                  <c:v>771</c:v>
                </c:pt>
                <c:pt idx="472">
                  <c:v>772</c:v>
                </c:pt>
                <c:pt idx="473">
                  <c:v>773</c:v>
                </c:pt>
                <c:pt idx="474">
                  <c:v>774</c:v>
                </c:pt>
                <c:pt idx="475">
                  <c:v>775</c:v>
                </c:pt>
                <c:pt idx="476">
                  <c:v>776</c:v>
                </c:pt>
                <c:pt idx="477">
                  <c:v>777</c:v>
                </c:pt>
                <c:pt idx="478">
                  <c:v>778</c:v>
                </c:pt>
                <c:pt idx="479">
                  <c:v>779</c:v>
                </c:pt>
                <c:pt idx="480">
                  <c:v>780</c:v>
                </c:pt>
                <c:pt idx="481">
                  <c:v>781</c:v>
                </c:pt>
                <c:pt idx="482">
                  <c:v>782</c:v>
                </c:pt>
                <c:pt idx="483">
                  <c:v>783</c:v>
                </c:pt>
                <c:pt idx="484">
                  <c:v>784</c:v>
                </c:pt>
                <c:pt idx="485">
                  <c:v>785</c:v>
                </c:pt>
                <c:pt idx="486">
                  <c:v>786</c:v>
                </c:pt>
                <c:pt idx="487">
                  <c:v>787</c:v>
                </c:pt>
                <c:pt idx="488">
                  <c:v>788</c:v>
                </c:pt>
                <c:pt idx="489">
                  <c:v>789</c:v>
                </c:pt>
                <c:pt idx="490">
                  <c:v>790</c:v>
                </c:pt>
                <c:pt idx="491">
                  <c:v>791</c:v>
                </c:pt>
                <c:pt idx="492">
                  <c:v>792</c:v>
                </c:pt>
                <c:pt idx="493">
                  <c:v>793</c:v>
                </c:pt>
                <c:pt idx="494">
                  <c:v>794</c:v>
                </c:pt>
                <c:pt idx="495">
                  <c:v>795</c:v>
                </c:pt>
                <c:pt idx="496">
                  <c:v>796</c:v>
                </c:pt>
                <c:pt idx="497">
                  <c:v>797</c:v>
                </c:pt>
                <c:pt idx="498">
                  <c:v>798</c:v>
                </c:pt>
                <c:pt idx="499">
                  <c:v>799</c:v>
                </c:pt>
                <c:pt idx="500">
                  <c:v>800</c:v>
                </c:pt>
              </c:numCache>
            </c:numRef>
          </c:cat>
          <c:val>
            <c:numRef>
              <c:f>Sheet3!$B$2:$B$502</c:f>
              <c:numCache>
                <c:formatCode>0.00E+00</c:formatCode>
                <c:ptCount val="501"/>
                <c:pt idx="0">
                  <c:v>2401.9313200000001</c:v>
                </c:pt>
                <c:pt idx="1">
                  <c:v>2393.0427872999999</c:v>
                </c:pt>
                <c:pt idx="2">
                  <c:v>2385.3587388999999</c:v>
                </c:pt>
                <c:pt idx="3">
                  <c:v>2378.7243739</c:v>
                </c:pt>
                <c:pt idx="4">
                  <c:v>2372.9228082999998</c:v>
                </c:pt>
                <c:pt idx="5">
                  <c:v>2367.7344729000001</c:v>
                </c:pt>
                <c:pt idx="6">
                  <c:v>2362.9366203999998</c:v>
                </c:pt>
                <c:pt idx="7">
                  <c:v>2358.3029977000001</c:v>
                </c:pt>
                <c:pt idx="8">
                  <c:v>2353.6037145</c:v>
                </c:pt>
                <c:pt idx="9">
                  <c:v>2348.6053421000001</c:v>
                </c:pt>
                <c:pt idx="10">
                  <c:v>2343.0712698000002</c:v>
                </c:pt>
                <c:pt idx="11">
                  <c:v>2336.7645659999998</c:v>
                </c:pt>
                <c:pt idx="12">
                  <c:v>2329.6185842</c:v>
                </c:pt>
                <c:pt idx="13">
                  <c:v>2321.8594453000001</c:v>
                </c:pt>
                <c:pt idx="14">
                  <c:v>2313.7446239000001</c:v>
                </c:pt>
                <c:pt idx="15">
                  <c:v>2305.5340150000002</c:v>
                </c:pt>
                <c:pt idx="16">
                  <c:v>2297.4893480000001</c:v>
                </c:pt>
                <c:pt idx="17">
                  <c:v>2289.8739225999998</c:v>
                </c:pt>
                <c:pt idx="18">
                  <c:v>2282.9527026999999</c:v>
                </c:pt>
                <c:pt idx="19">
                  <c:v>2276.9928017000002</c:v>
                </c:pt>
                <c:pt idx="20">
                  <c:v>2272.2643862999998</c:v>
                </c:pt>
                <c:pt idx="21">
                  <c:v>2269.0230713000001</c:v>
                </c:pt>
                <c:pt idx="22">
                  <c:v>2267.2455878000001</c:v>
                </c:pt>
                <c:pt idx="23">
                  <c:v>2266.6906299000002</c:v>
                </c:pt>
                <c:pt idx="24">
                  <c:v>2267.1085664000002</c:v>
                </c:pt>
                <c:pt idx="25">
                  <c:v>2268.245719</c:v>
                </c:pt>
                <c:pt idx="26">
                  <c:v>2269.8433485999999</c:v>
                </c:pt>
                <c:pt idx="27">
                  <c:v>2271.6369734</c:v>
                </c:pt>
                <c:pt idx="28">
                  <c:v>2273.3560514000001</c:v>
                </c:pt>
                <c:pt idx="29">
                  <c:v>2274.724052</c:v>
                </c:pt>
                <c:pt idx="30">
                  <c:v>2275.4589427000001</c:v>
                </c:pt>
                <c:pt idx="31">
                  <c:v>2275.2741111999999</c:v>
                </c:pt>
                <c:pt idx="32">
                  <c:v>2273.8879462999998</c:v>
                </c:pt>
                <c:pt idx="33">
                  <c:v>2271.2067413</c:v>
                </c:pt>
                <c:pt idx="34">
                  <c:v>2267.3285691999999</c:v>
                </c:pt>
                <c:pt idx="35">
                  <c:v>2262.363558</c:v>
                </c:pt>
                <c:pt idx="36">
                  <c:v>2256.4249556999998</c:v>
                </c:pt>
                <c:pt idx="37">
                  <c:v>2249.6284166999999</c:v>
                </c:pt>
                <c:pt idx="38">
                  <c:v>2242.0913421</c:v>
                </c:pt>
                <c:pt idx="39">
                  <c:v>2233.9322781999999</c:v>
                </c:pt>
                <c:pt idx="40">
                  <c:v>2225.2703802000001</c:v>
                </c:pt>
                <c:pt idx="41">
                  <c:v>2216.2249461000001</c:v>
                </c:pt>
                <c:pt idx="42">
                  <c:v>2206.9150239999999</c:v>
                </c:pt>
                <c:pt idx="43">
                  <c:v>2197.4582175999999</c:v>
                </c:pt>
                <c:pt idx="44">
                  <c:v>2187.9510868000002</c:v>
                </c:pt>
                <c:pt idx="45">
                  <c:v>2178.4690261999999</c:v>
                </c:pt>
                <c:pt idx="46">
                  <c:v>2169.0855895</c:v>
                </c:pt>
                <c:pt idx="47">
                  <c:v>2159.8733588</c:v>
                </c:pt>
                <c:pt idx="48">
                  <c:v>2150.9039598999998</c:v>
                </c:pt>
                <c:pt idx="49">
                  <c:v>2142.2481047000001</c:v>
                </c:pt>
                <c:pt idx="50">
                  <c:v>2133.9756597999999</c:v>
                </c:pt>
                <c:pt idx="51">
                  <c:v>2126.1557400000002</c:v>
                </c:pt>
                <c:pt idx="52">
                  <c:v>2118.8568270999999</c:v>
                </c:pt>
                <c:pt idx="53">
                  <c:v>2112.1469132000002</c:v>
                </c:pt>
                <c:pt idx="54">
                  <c:v>2106.0936667000001</c:v>
                </c:pt>
                <c:pt idx="55">
                  <c:v>2100.7538967</c:v>
                </c:pt>
                <c:pt idx="56">
                  <c:v>2096.1053674999998</c:v>
                </c:pt>
                <c:pt idx="57">
                  <c:v>2092.0910143000001</c:v>
                </c:pt>
                <c:pt idx="58">
                  <c:v>2088.6542657</c:v>
                </c:pt>
                <c:pt idx="59">
                  <c:v>2085.7390577000001</c:v>
                </c:pt>
                <c:pt idx="60">
                  <c:v>2083.289698</c:v>
                </c:pt>
                <c:pt idx="61">
                  <c:v>2081.2507452999998</c:v>
                </c:pt>
                <c:pt idx="62">
                  <c:v>2079.5669068000002</c:v>
                </c:pt>
                <c:pt idx="63">
                  <c:v>2078.1829505999999</c:v>
                </c:pt>
                <c:pt idx="64">
                  <c:v>2077.0436359999999</c:v>
                </c:pt>
                <c:pt idx="65">
                  <c:v>2076.0936603</c:v>
                </c:pt>
                <c:pt idx="66">
                  <c:v>2075.2776227999998</c:v>
                </c:pt>
                <c:pt idx="67">
                  <c:v>2074.5400058</c:v>
                </c:pt>
                <c:pt idx="68">
                  <c:v>2073.8251782000002</c:v>
                </c:pt>
                <c:pt idx="69">
                  <c:v>2073.0822382000001</c:v>
                </c:pt>
                <c:pt idx="70">
                  <c:v>2072.2746364</c:v>
                </c:pt>
                <c:pt idx="71">
                  <c:v>2071.3686103999999</c:v>
                </c:pt>
                <c:pt idx="72">
                  <c:v>2070.3305802</c:v>
                </c:pt>
                <c:pt idx="73">
                  <c:v>2069.1271895</c:v>
                </c:pt>
                <c:pt idx="74">
                  <c:v>2067.7253516000001</c:v>
                </c:pt>
                <c:pt idx="75">
                  <c:v>2066.092298</c:v>
                </c:pt>
                <c:pt idx="76">
                  <c:v>2064.1956300000002</c:v>
                </c:pt>
                <c:pt idx="77">
                  <c:v>2062.0033730999999</c:v>
                </c:pt>
                <c:pt idx="78">
                  <c:v>2059.4840328999999</c:v>
                </c:pt>
                <c:pt idx="79">
                  <c:v>2056.6066526999998</c:v>
                </c:pt>
                <c:pt idx="80">
                  <c:v>2053.3408715</c:v>
                </c:pt>
                <c:pt idx="81">
                  <c:v>2049.6569832</c:v>
                </c:pt>
                <c:pt idx="82">
                  <c:v>2045.5276547000001</c:v>
                </c:pt>
                <c:pt idx="83">
                  <c:v>2040.9643983000001</c:v>
                </c:pt>
                <c:pt idx="84">
                  <c:v>2036.0171376999999</c:v>
                </c:pt>
                <c:pt idx="85">
                  <c:v>2030.7373935999999</c:v>
                </c:pt>
                <c:pt idx="86">
                  <c:v>2025.1764929999999</c:v>
                </c:pt>
                <c:pt idx="87">
                  <c:v>2019.3854595</c:v>
                </c:pt>
                <c:pt idx="88">
                  <c:v>2013.4149238</c:v>
                </c:pt>
                <c:pt idx="89">
                  <c:v>2007.3150522999999</c:v>
                </c:pt>
                <c:pt idx="90">
                  <c:v>2001.1354945</c:v>
                </c:pt>
                <c:pt idx="91">
                  <c:v>1994.9253487000001</c:v>
                </c:pt>
                <c:pt idx="92">
                  <c:v>1988.733146</c:v>
                </c:pt>
                <c:pt idx="93">
                  <c:v>1982.6068505999999</c:v>
                </c:pt>
                <c:pt idx="94">
                  <c:v>1976.5938785999999</c:v>
                </c:pt>
                <c:pt idx="95">
                  <c:v>1970.7411317000001</c:v>
                </c:pt>
                <c:pt idx="96">
                  <c:v>1965.0950488999999</c:v>
                </c:pt>
                <c:pt idx="97">
                  <c:v>1959.7016719000001</c:v>
                </c:pt>
                <c:pt idx="98">
                  <c:v>1954.6038822</c:v>
                </c:pt>
                <c:pt idx="99">
                  <c:v>1949.8018348000001</c:v>
                </c:pt>
                <c:pt idx="100">
                  <c:v>1945.2631119</c:v>
                </c:pt>
                <c:pt idx="101">
                  <c:v>1940.9547287</c:v>
                </c:pt>
                <c:pt idx="102">
                  <c:v>1936.8439221000001</c:v>
                </c:pt>
                <c:pt idx="103">
                  <c:v>1932.8981028999999</c:v>
                </c:pt>
                <c:pt idx="104">
                  <c:v>1929.0848151</c:v>
                </c:pt>
                <c:pt idx="105">
                  <c:v>1925.3717028999999</c:v>
                </c:pt>
                <c:pt idx="106">
                  <c:v>1921.7264855999999</c:v>
                </c:pt>
                <c:pt idx="107">
                  <c:v>1918.1169400000001</c:v>
                </c:pt>
                <c:pt idx="108">
                  <c:v>1914.5108912000001</c:v>
                </c:pt>
                <c:pt idx="109">
                  <c:v>1910.8762101</c:v>
                </c:pt>
                <c:pt idx="110">
                  <c:v>1907.1808203000001</c:v>
                </c:pt>
                <c:pt idx="111">
                  <c:v>1903.3927114999999</c:v>
                </c:pt>
                <c:pt idx="112">
                  <c:v>1899.4799624</c:v>
                </c:pt>
                <c:pt idx="113">
                  <c:v>1895.4107710000001</c:v>
                </c:pt>
                <c:pt idx="114">
                  <c:v>1891.1574459999999</c:v>
                </c:pt>
                <c:pt idx="115">
                  <c:v>1886.7332402</c:v>
                </c:pt>
                <c:pt idx="116">
                  <c:v>1882.175432</c:v>
                </c:pt>
                <c:pt idx="117">
                  <c:v>1877.5214648000001</c:v>
                </c:pt>
                <c:pt idx="118">
                  <c:v>1872.808595</c:v>
                </c:pt>
                <c:pt idx="119">
                  <c:v>1868.0738636999999</c:v>
                </c:pt>
                <c:pt idx="120">
                  <c:v>1863.3540789000001</c:v>
                </c:pt>
                <c:pt idx="121">
                  <c:v>1858.6858099999999</c:v>
                </c:pt>
                <c:pt idx="122">
                  <c:v>1854.1053935</c:v>
                </c:pt>
                <c:pt idx="123">
                  <c:v>1849.6489492999999</c:v>
                </c:pt>
                <c:pt idx="124">
                  <c:v>1845.3524093000001</c:v>
                </c:pt>
                <c:pt idx="125">
                  <c:v>1841.2515562999999</c:v>
                </c:pt>
                <c:pt idx="126">
                  <c:v>1837.3820747</c:v>
                </c:pt>
                <c:pt idx="127">
                  <c:v>1833.7796117</c:v>
                </c:pt>
                <c:pt idx="128">
                  <c:v>1830.4798507</c:v>
                </c:pt>
                <c:pt idx="129">
                  <c:v>1827.5185956</c:v>
                </c:pt>
                <c:pt idx="130">
                  <c:v>1824.9318671000001</c:v>
                </c:pt>
                <c:pt idx="131">
                  <c:v>1822.7545382000001</c:v>
                </c:pt>
                <c:pt idx="132">
                  <c:v>1820.9880148</c:v>
                </c:pt>
                <c:pt idx="133">
                  <c:v>1819.6001438999999</c:v>
                </c:pt>
                <c:pt idx="134">
                  <c:v>1818.5574793999999</c:v>
                </c:pt>
                <c:pt idx="135">
                  <c:v>1817.8266523</c:v>
                </c:pt>
                <c:pt idx="136">
                  <c:v>1817.3742755999999</c:v>
                </c:pt>
                <c:pt idx="137">
                  <c:v>1817.1668597</c:v>
                </c:pt>
                <c:pt idx="138">
                  <c:v>1817.170734</c:v>
                </c:pt>
                <c:pt idx="139">
                  <c:v>1817.3519779999999</c:v>
                </c:pt>
                <c:pt idx="140">
                  <c:v>1817.6763609</c:v>
                </c:pt>
                <c:pt idx="141">
                  <c:v>1818.1092901</c:v>
                </c:pt>
                <c:pt idx="142">
                  <c:v>1818.6157684</c:v>
                </c:pt>
                <c:pt idx="143">
                  <c:v>1819.1603614000001</c:v>
                </c:pt>
                <c:pt idx="144">
                  <c:v>1819.7071744</c:v>
                </c:pt>
                <c:pt idx="145">
                  <c:v>1820.2198410999999</c:v>
                </c:pt>
                <c:pt idx="146">
                  <c:v>1820.6615220000001</c:v>
                </c:pt>
                <c:pt idx="147">
                  <c:v>1820.9949151999999</c:v>
                </c:pt>
                <c:pt idx="148">
                  <c:v>1821.1822801000001</c:v>
                </c:pt>
                <c:pt idx="149">
                  <c:v>1821.1854728000001</c:v>
                </c:pt>
                <c:pt idx="150">
                  <c:v>1820.9659959999999</c:v>
                </c:pt>
                <c:pt idx="151">
                  <c:v>1820.4850756999999</c:v>
                </c:pt>
                <c:pt idx="152">
                  <c:v>1819.721945</c:v>
                </c:pt>
                <c:pt idx="153">
                  <c:v>1818.7100699</c:v>
                </c:pt>
                <c:pt idx="154">
                  <c:v>1817.4933390000001</c:v>
                </c:pt>
                <c:pt idx="155">
                  <c:v>1816.1160187999999</c:v>
                </c:pt>
                <c:pt idx="156">
                  <c:v>1814.6226901</c:v>
                </c:pt>
                <c:pt idx="157">
                  <c:v>1813.0581999999999</c:v>
                </c:pt>
                <c:pt idx="158">
                  <c:v>1811.4676285</c:v>
                </c:pt>
                <c:pt idx="159">
                  <c:v>1809.8962722000001</c:v>
                </c:pt>
                <c:pt idx="160">
                  <c:v>1808.3896428999999</c:v>
                </c:pt>
                <c:pt idx="161">
                  <c:v>1806.9934840999999</c:v>
                </c:pt>
                <c:pt idx="162">
                  <c:v>1805.7538035</c:v>
                </c:pt>
                <c:pt idx="163">
                  <c:v>1804.7169242</c:v>
                </c:pt>
                <c:pt idx="164">
                  <c:v>1803.9295528</c:v>
                </c:pt>
                <c:pt idx="165">
                  <c:v>1803.4388678</c:v>
                </c:pt>
                <c:pt idx="166">
                  <c:v>1803.2926256000001</c:v>
                </c:pt>
                <c:pt idx="167">
                  <c:v>1803.5392887</c:v>
                </c:pt>
                <c:pt idx="168">
                  <c:v>1804.2281745</c:v>
                </c:pt>
                <c:pt idx="169">
                  <c:v>1805.4096271999999</c:v>
                </c:pt>
                <c:pt idx="170">
                  <c:v>1807.1352145999999</c:v>
                </c:pt>
                <c:pt idx="171">
                  <c:v>1809.4579515</c:v>
                </c:pt>
                <c:pt idx="172">
                  <c:v>1812.4311886999999</c:v>
                </c:pt>
                <c:pt idx="173">
                  <c:v>1816.0898233999999</c:v>
                </c:pt>
                <c:pt idx="174">
                  <c:v>1820.4551223999999</c:v>
                </c:pt>
                <c:pt idx="175">
                  <c:v>1825.5501417</c:v>
                </c:pt>
                <c:pt idx="176">
                  <c:v>1831.4002806000001</c:v>
                </c:pt>
                <c:pt idx="177">
                  <c:v>1838.0334436000001</c:v>
                </c:pt>
                <c:pt idx="178">
                  <c:v>1845.4802142000001</c:v>
                </c:pt>
                <c:pt idx="179">
                  <c:v>1853.7740432999999</c:v>
                </c:pt>
                <c:pt idx="180">
                  <c:v>1862.9514538999999</c:v>
                </c:pt>
                <c:pt idx="181">
                  <c:v>1873.0522638</c:v>
                </c:pt>
                <c:pt idx="182">
                  <c:v>1884.1198285</c:v>
                </c:pt>
                <c:pt idx="183">
                  <c:v>1896.2013066</c:v>
                </c:pt>
                <c:pt idx="184">
                  <c:v>1909.3479499</c:v>
                </c:pt>
                <c:pt idx="185">
                  <c:v>1923.6154197000001</c:v>
                </c:pt>
                <c:pt idx="186">
                  <c:v>1939.0641327000001</c:v>
                </c:pt>
                <c:pt idx="187">
                  <c:v>1955.7596371</c:v>
                </c:pt>
                <c:pt idx="188">
                  <c:v>1973.7730222</c:v>
                </c:pt>
                <c:pt idx="189">
                  <c:v>1993.1813603000001</c:v>
                </c:pt>
                <c:pt idx="190">
                  <c:v>2014.0681841000001</c:v>
                </c:pt>
                <c:pt idx="191">
                  <c:v>2036.5239954000001</c:v>
                </c:pt>
                <c:pt idx="192">
                  <c:v>2060.6468049999999</c:v>
                </c:pt>
                <c:pt idx="193">
                  <c:v>2086.5426957</c:v>
                </c:pt>
                <c:pt idx="194">
                  <c:v>2114.3263999999999</c:v>
                </c:pt>
                <c:pt idx="195">
                  <c:v>2144.121877</c:v>
                </c:pt>
                <c:pt idx="196">
                  <c:v>2176.0628437999999</c:v>
                </c:pt>
                <c:pt idx="197">
                  <c:v>2210.2651292999999</c:v>
                </c:pt>
                <c:pt idx="198">
                  <c:v>2246.7666881999999</c:v>
                </c:pt>
                <c:pt idx="199">
                  <c:v>2285.5882195999998</c:v>
                </c:pt>
                <c:pt idx="200">
                  <c:v>2326.7462501999998</c:v>
                </c:pt>
                <c:pt idx="201">
                  <c:v>2370.2511199</c:v>
                </c:pt>
                <c:pt idx="202">
                  <c:v>2416.1045757000002</c:v>
                </c:pt>
                <c:pt idx="203">
                  <c:v>2464.2969186999999</c:v>
                </c:pt>
                <c:pt idx="204">
                  <c:v>2514.8036431</c:v>
                </c:pt>
                <c:pt idx="205">
                  <c:v>2567.5815143</c:v>
                </c:pt>
                <c:pt idx="206">
                  <c:v>2622.5640365999998</c:v>
                </c:pt>
                <c:pt idx="207">
                  <c:v>2679.6562772000002</c:v>
                </c:pt>
                <c:pt idx="208">
                  <c:v>2738.7290389999998</c:v>
                </c:pt>
                <c:pt idx="209">
                  <c:v>2799.6124107999999</c:v>
                </c:pt>
                <c:pt idx="210">
                  <c:v>2862.0887799000002</c:v>
                </c:pt>
                <c:pt idx="211">
                  <c:v>2925.8854654000002</c:v>
                </c:pt>
                <c:pt idx="212">
                  <c:v>2990.6672297999999</c:v>
                </c:pt>
                <c:pt idx="213">
                  <c:v>3056.0290460000001</c:v>
                </c:pt>
                <c:pt idx="214">
                  <c:v>3121.4896438000001</c:v>
                </c:pt>
                <c:pt idx="215">
                  <c:v>3186.4865181999999</c:v>
                </c:pt>
                <c:pt idx="216">
                  <c:v>3250.3732432000002</c:v>
                </c:pt>
                <c:pt idx="217">
                  <c:v>3312.4200808000001</c:v>
                </c:pt>
                <c:pt idx="218">
                  <c:v>3371.8189564999998</c:v>
                </c:pt>
                <c:pt idx="219">
                  <c:v>3427.6938736000002</c:v>
                </c:pt>
                <c:pt idx="220">
                  <c:v>3479.1176836999998</c:v>
                </c:pt>
                <c:pt idx="221">
                  <c:v>3525.1358541</c:v>
                </c:pt>
                <c:pt idx="222">
                  <c:v>3564.8727425000002</c:v>
                </c:pt>
                <c:pt idx="223">
                  <c:v>3597.7160574999998</c:v>
                </c:pt>
                <c:pt idx="224">
                  <c:v>3623.1610475000002</c:v>
                </c:pt>
                <c:pt idx="225">
                  <c:v>3640.7880666000001</c:v>
                </c:pt>
                <c:pt idx="226">
                  <c:v>3650.2791975</c:v>
                </c:pt>
                <c:pt idx="227">
                  <c:v>3651.4317682999999</c:v>
                </c:pt>
                <c:pt idx="228">
                  <c:v>3644.1677696000002</c:v>
                </c:pt>
                <c:pt idx="229">
                  <c:v>3628.5384303999999</c:v>
                </c:pt>
                <c:pt idx="230">
                  <c:v>3604.7235544999999</c:v>
                </c:pt>
                <c:pt idx="231">
                  <c:v>3573.0256121000002</c:v>
                </c:pt>
                <c:pt idx="232">
                  <c:v>3533.8589763</c:v>
                </c:pt>
                <c:pt idx="233">
                  <c:v>3487.7350492</c:v>
                </c:pt>
                <c:pt idx="234">
                  <c:v>3435.2442907999998</c:v>
                </c:pt>
                <c:pt idx="235">
                  <c:v>3377.0363225999999</c:v>
                </c:pt>
                <c:pt idx="236">
                  <c:v>3313.7993154000001</c:v>
                </c:pt>
                <c:pt idx="237">
                  <c:v>3246.2397982000002</c:v>
                </c:pt>
                <c:pt idx="238">
                  <c:v>3175.0638610999999</c:v>
                </c:pt>
                <c:pt idx="239">
                  <c:v>3100.9605019000001</c:v>
                </c:pt>
                <c:pt idx="240">
                  <c:v>3024.5876152000001</c:v>
                </c:pt>
                <c:pt idx="241">
                  <c:v>2946.5608785999998</c:v>
                </c:pt>
                <c:pt idx="242">
                  <c:v>2867.4455677000001</c:v>
                </c:pt>
                <c:pt idx="243">
                  <c:v>2787.7511543000001</c:v>
                </c:pt>
                <c:pt idx="244">
                  <c:v>2707.9284131999998</c:v>
                </c:pt>
                <c:pt idx="245">
                  <c:v>2628.3686812999999</c:v>
                </c:pt>
                <c:pt idx="246">
                  <c:v>2549.4048732000001</c:v>
                </c:pt>
                <c:pt idx="247">
                  <c:v>2471.3138577999998</c:v>
                </c:pt>
                <c:pt idx="248">
                  <c:v>2394.3198203000002</c:v>
                </c:pt>
                <c:pt idx="249">
                  <c:v>2318.5978740999999</c:v>
                </c:pt>
                <c:pt idx="250">
                  <c:v>2244.2662482999999</c:v>
                </c:pt>
                <c:pt idx="251">
                  <c:v>2171.4009698999998</c:v>
                </c:pt>
                <c:pt idx="252">
                  <c:v>2100.0645503000001</c:v>
                </c:pt>
                <c:pt idx="253">
                  <c:v>2030.3085905</c:v>
                </c:pt>
                <c:pt idx="254">
                  <c:v>1962.1747246</c:v>
                </c:pt>
                <c:pt idx="255">
                  <c:v>1895.6955135999999</c:v>
                </c:pt>
                <c:pt idx="256">
                  <c:v>1830.8952876000001</c:v>
                </c:pt>
                <c:pt idx="257">
                  <c:v>1767.7909351000001</c:v>
                </c:pt>
                <c:pt idx="258">
                  <c:v>1706.3926398999999</c:v>
                </c:pt>
                <c:pt idx="259">
                  <c:v>1646.7045658</c:v>
                </c:pt>
                <c:pt idx="260">
                  <c:v>1588.7254909999999</c:v>
                </c:pt>
                <c:pt idx="261">
                  <c:v>1532.4493929</c:v>
                </c:pt>
                <c:pt idx="262">
                  <c:v>1477.8659875000001</c:v>
                </c:pt>
                <c:pt idx="263">
                  <c:v>1424.9612231000001</c:v>
                </c:pt>
                <c:pt idx="264">
                  <c:v>1373.7177337999999</c:v>
                </c:pt>
                <c:pt idx="265">
                  <c:v>1324.1152525</c:v>
                </c:pt>
                <c:pt idx="266">
                  <c:v>1276.1309879</c:v>
                </c:pt>
                <c:pt idx="267">
                  <c:v>1229.7399673</c:v>
                </c:pt>
                <c:pt idx="268">
                  <c:v>1184.9153481999999</c:v>
                </c:pt>
                <c:pt idx="269">
                  <c:v>1141.6286995999999</c:v>
                </c:pt>
                <c:pt idx="270">
                  <c:v>1099.8502576999999</c:v>
                </c:pt>
                <c:pt idx="271">
                  <c:v>1059.5491559</c:v>
                </c:pt>
                <c:pt idx="272">
                  <c:v>1020.6936324</c:v>
                </c:pt>
                <c:pt idx="273">
                  <c:v>983.25121695999997</c:v>
                </c:pt>
                <c:pt idx="274">
                  <c:v>947.18889822000006</c:v>
                </c:pt>
                <c:pt idx="275">
                  <c:v>912.47327421</c:v>
                </c:pt>
                <c:pt idx="276">
                  <c:v>879.07068641000001</c:v>
                </c:pt>
                <c:pt idx="277">
                  <c:v>846.94733957000005</c:v>
                </c:pt>
                <c:pt idx="278">
                  <c:v>816.06940827000005</c:v>
                </c:pt>
                <c:pt idx="279">
                  <c:v>786.40313146000005</c:v>
                </c:pt>
                <c:pt idx="280">
                  <c:v>757.91489614</c:v>
                </c:pt>
                <c:pt idx="281">
                  <c:v>730.57131108999999</c:v>
                </c:pt>
                <c:pt idx="282">
                  <c:v>704.33927158999995</c:v>
                </c:pt>
                <c:pt idx="283">
                  <c:v>679.18536289999997</c:v>
                </c:pt>
                <c:pt idx="284">
                  <c:v>655.07282440999995</c:v>
                </c:pt>
                <c:pt idx="285">
                  <c:v>631.96359729000005</c:v>
                </c:pt>
                <c:pt idx="286">
                  <c:v>609.81967124000005</c:v>
                </c:pt>
                <c:pt idx="287">
                  <c:v>588.60330361000001</c:v>
                </c:pt>
                <c:pt idx="288">
                  <c:v>568.27720408000005</c:v>
                </c:pt>
                <c:pt idx="289">
                  <c:v>548.80468902999996</c:v>
                </c:pt>
                <c:pt idx="290">
                  <c:v>530.14980895999997</c:v>
                </c:pt>
                <c:pt idx="291">
                  <c:v>512.27745181</c:v>
                </c:pt>
                <c:pt idx="292">
                  <c:v>495.15342514999998</c:v>
                </c:pt>
                <c:pt idx="293">
                  <c:v>478.74451957999997</c:v>
                </c:pt>
                <c:pt idx="294">
                  <c:v>463.01855601</c:v>
                </c:pt>
                <c:pt idx="295">
                  <c:v>447.94441868000001</c:v>
                </c:pt>
                <c:pt idx="296">
                  <c:v>433.49207603999997</c:v>
                </c:pt>
                <c:pt idx="297">
                  <c:v>419.63259121999999</c:v>
                </c:pt>
                <c:pt idx="298">
                  <c:v>406.33812349999999</c:v>
                </c:pt>
                <c:pt idx="299">
                  <c:v>393.58192244000003</c:v>
                </c:pt>
                <c:pt idx="300">
                  <c:v>381.33831565000003</c:v>
                </c:pt>
                <c:pt idx="301">
                  <c:v>369.58269136000001</c:v>
                </c:pt>
                <c:pt idx="302">
                  <c:v>358.29147683999997</c:v>
                </c:pt>
                <c:pt idx="303">
                  <c:v>347.44211338000002</c:v>
                </c:pt>
                <c:pt idx="304">
                  <c:v>337.01302857000002</c:v>
                </c:pt>
                <c:pt idx="305">
                  <c:v>326.98360656</c:v>
                </c:pt>
                <c:pt idx="306">
                  <c:v>317.33415681999998</c:v>
                </c:pt>
                <c:pt idx="307">
                  <c:v>308.04588179000001</c:v>
                </c:pt>
                <c:pt idx="308">
                  <c:v>299.10084395000001</c:v>
                </c:pt>
                <c:pt idx="309">
                  <c:v>290.48193248000001</c:v>
                </c:pt>
                <c:pt idx="310">
                  <c:v>282.17282993999999</c:v>
                </c:pt>
                <c:pt idx="311">
                  <c:v>274.15797913</c:v>
                </c:pt>
                <c:pt idx="312">
                  <c:v>266.42255024999997</c:v>
                </c:pt>
                <c:pt idx="313">
                  <c:v>258.95240873</c:v>
                </c:pt>
                <c:pt idx="314">
                  <c:v>251.73408359000001</c:v>
                </c:pt>
                <c:pt idx="315">
                  <c:v>244.75473667</c:v>
                </c:pt>
                <c:pt idx="316">
                  <c:v>238.00213263000001</c:v>
                </c:pt>
                <c:pt idx="317">
                  <c:v>231.46461411000001</c:v>
                </c:pt>
                <c:pt idx="318">
                  <c:v>225.13195848000001</c:v>
                </c:pt>
                <c:pt idx="319">
                  <c:v>218.99639969</c:v>
                </c:pt>
                <c:pt idx="320">
                  <c:v>213.05083325000001</c:v>
                </c:pt>
                <c:pt idx="321">
                  <c:v>207.28851903</c:v>
                </c:pt>
                <c:pt idx="322">
                  <c:v>201.70305870000001</c:v>
                </c:pt>
                <c:pt idx="323">
                  <c:v>196.28837472999999</c:v>
                </c:pt>
                <c:pt idx="324">
                  <c:v>191.03869089</c:v>
                </c:pt>
                <c:pt idx="325">
                  <c:v>185.94851412</c:v>
                </c:pt>
                <c:pt idx="326">
                  <c:v>181.01261758000001</c:v>
                </c:pt>
                <c:pt idx="327">
                  <c:v>176.22602491000001</c:v>
                </c:pt>
                <c:pt idx="328">
                  <c:v>171.58399553999999</c:v>
                </c:pt>
                <c:pt idx="329">
                  <c:v>167.08201095000001</c:v>
                </c:pt>
                <c:pt idx="330">
                  <c:v>162.71576185999999</c:v>
                </c:pt>
                <c:pt idx="331">
                  <c:v>158.48113623</c:v>
                </c:pt>
                <c:pt idx="332">
                  <c:v>154.37420807000001</c:v>
                </c:pt>
                <c:pt idx="333">
                  <c:v>150.39122692000001</c:v>
                </c:pt>
                <c:pt idx="334">
                  <c:v>146.52860806999999</c:v>
                </c:pt>
                <c:pt idx="335">
                  <c:v>142.78292328000001</c:v>
                </c:pt>
                <c:pt idx="336">
                  <c:v>139.15089216000001</c:v>
                </c:pt>
                <c:pt idx="337">
                  <c:v>135.62937410999999</c:v>
                </c:pt>
                <c:pt idx="338">
                  <c:v>132.21536062000001</c:v>
                </c:pt>
                <c:pt idx="339">
                  <c:v>128.90596815999999</c:v>
                </c:pt>
                <c:pt idx="340">
                  <c:v>125.69843145999999</c:v>
                </c:pt>
                <c:pt idx="341">
                  <c:v>122.59009713</c:v>
                </c:pt>
                <c:pt idx="342">
                  <c:v>119.57841775</c:v>
                </c:pt>
                <c:pt idx="343">
                  <c:v>116.66094622</c:v>
                </c:pt>
                <c:pt idx="344">
                  <c:v>113.8353305</c:v>
                </c:pt>
                <c:pt idx="345">
                  <c:v>111.09930858</c:v>
                </c:pt>
                <c:pt idx="346">
                  <c:v>108.4507038</c:v>
                </c:pt>
                <c:pt idx="347">
                  <c:v>105.88742043000001</c:v>
                </c:pt>
                <c:pt idx="348">
                  <c:v>103.40743942</c:v>
                </c:pt>
                <c:pt idx="349">
                  <c:v>101.00881446</c:v>
                </c:pt>
                <c:pt idx="350">
                  <c:v>98.689668269999999</c:v>
                </c:pt>
                <c:pt idx="351">
                  <c:v>96.448188983999998</c:v>
                </c:pt>
                <c:pt idx="352">
                  <c:v>94.282626852000007</c:v>
                </c:pt>
                <c:pt idx="353">
                  <c:v>92.191291043000007</c:v>
                </c:pt>
                <c:pt idx="354">
                  <c:v>90.172546639000004</c:v>
                </c:pt>
                <c:pt idx="355">
                  <c:v>88.224811786999993</c:v>
                </c:pt>
                <c:pt idx="356">
                  <c:v>86.346555003000006</c:v>
                </c:pt>
                <c:pt idx="357">
                  <c:v>84.536292601</c:v>
                </c:pt>
                <c:pt idx="358">
                  <c:v>82.792586271999994</c:v>
                </c:pt>
                <c:pt idx="359">
                  <c:v>81.114040775999996</c:v>
                </c:pt>
                <c:pt idx="360">
                  <c:v>79.499274681000003</c:v>
                </c:pt>
                <c:pt idx="361">
                  <c:v>77.946331044000004</c:v>
                </c:pt>
                <c:pt idx="362">
                  <c:v>76.452710167000006</c:v>
                </c:pt>
                <c:pt idx="363">
                  <c:v>75.015976899999998</c:v>
                </c:pt>
                <c:pt idx="364">
                  <c:v>73.633784712999997</c:v>
                </c:pt>
                <c:pt idx="365">
                  <c:v>72.303872514000005</c:v>
                </c:pt>
                <c:pt idx="366">
                  <c:v>71.024061560999996</c:v>
                </c:pt>
                <c:pt idx="367">
                  <c:v>69.792252490999999</c:v>
                </c:pt>
                <c:pt idx="368">
                  <c:v>68.606422440000003</c:v>
                </c:pt>
                <c:pt idx="369">
                  <c:v>67.464622270999996</c:v>
                </c:pt>
                <c:pt idx="370">
                  <c:v>66.364973894000002</c:v>
                </c:pt>
                <c:pt idx="371">
                  <c:v>65.305667682000006</c:v>
                </c:pt>
                <c:pt idx="372">
                  <c:v>64.284959979000007</c:v>
                </c:pt>
                <c:pt idx="373">
                  <c:v>63.301170698999996</c:v>
                </c:pt>
                <c:pt idx="374">
                  <c:v>62.352681001999997</c:v>
                </c:pt>
                <c:pt idx="375">
                  <c:v>61.437931065999997</c:v>
                </c:pt>
                <c:pt idx="376">
                  <c:v>60.555417933999998</c:v>
                </c:pt>
                <c:pt idx="377">
                  <c:v>59.703693432999998</c:v>
                </c:pt>
                <c:pt idx="378">
                  <c:v>58.881362181999997</c:v>
                </c:pt>
                <c:pt idx="379">
                  <c:v>58.087079660999997</c:v>
                </c:pt>
                <c:pt idx="380">
                  <c:v>57.319550360000001</c:v>
                </c:pt>
                <c:pt idx="381">
                  <c:v>56.577525985999998</c:v>
                </c:pt>
                <c:pt idx="382">
                  <c:v>55.859803745999997</c:v>
                </c:pt>
                <c:pt idx="383">
                  <c:v>55.165224688000002</c:v>
                </c:pt>
                <c:pt idx="384">
                  <c:v>54.492672102999997</c:v>
                </c:pt>
                <c:pt idx="385">
                  <c:v>53.841069988999998</c:v>
                </c:pt>
                <c:pt idx="386">
                  <c:v>53.209381567999998</c:v>
                </c:pt>
                <c:pt idx="387">
                  <c:v>52.596607861999999</c:v>
                </c:pt>
                <c:pt idx="388">
                  <c:v>52.001786320000001</c:v>
                </c:pt>
                <c:pt idx="389">
                  <c:v>51.423989493999997</c:v>
                </c:pt>
                <c:pt idx="390">
                  <c:v>50.862323764999999</c:v>
                </c:pt>
                <c:pt idx="391">
                  <c:v>50.315928120999999</c:v>
                </c:pt>
                <c:pt idx="392">
                  <c:v>49.783972972000001</c:v>
                </c:pt>
                <c:pt idx="393">
                  <c:v>49.265659014999997</c:v>
                </c:pt>
                <c:pt idx="394">
                  <c:v>48.760216137999997</c:v>
                </c:pt>
                <c:pt idx="395">
                  <c:v>48.266902365999997</c:v>
                </c:pt>
                <c:pt idx="396">
                  <c:v>47.785002845999998</c:v>
                </c:pt>
                <c:pt idx="397">
                  <c:v>47.313828866000001</c:v>
                </c:pt>
                <c:pt idx="398">
                  <c:v>46.852716917000002</c:v>
                </c:pt>
                <c:pt idx="399">
                  <c:v>46.401027782</c:v>
                </c:pt>
                <c:pt idx="400">
                  <c:v>45.958145665000004</c:v>
                </c:pt>
                <c:pt idx="401">
                  <c:v>45.523477345000003</c:v>
                </c:pt>
                <c:pt idx="402">
                  <c:v>45.096451367999997</c:v>
                </c:pt>
                <c:pt idx="403">
                  <c:v>44.676517265000001</c:v>
                </c:pt>
                <c:pt idx="404">
                  <c:v>44.263144797000002</c:v>
                </c:pt>
                <c:pt idx="405">
                  <c:v>43.855831725000002</c:v>
                </c:pt>
                <c:pt idx="406">
                  <c:v>43.454287563999998</c:v>
                </c:pt>
                <c:pt idx="407">
                  <c:v>43.058423089000001</c:v>
                </c:pt>
                <c:pt idx="408">
                  <c:v>42.668159127999999</c:v>
                </c:pt>
                <c:pt idx="409">
                  <c:v>42.283417956000001</c:v>
                </c:pt>
                <c:pt idx="410">
                  <c:v>41.904123253999998</c:v>
                </c:pt>
                <c:pt idx="411">
                  <c:v>41.530200082999997</c:v>
                </c:pt>
                <c:pt idx="412">
                  <c:v>41.161574848000001</c:v>
                </c:pt>
                <c:pt idx="413">
                  <c:v>40.798175266000001</c:v>
                </c:pt>
                <c:pt idx="414">
                  <c:v>40.439930341</c:v>
                </c:pt>
                <c:pt idx="415">
                  <c:v>40.08677033</c:v>
                </c:pt>
                <c:pt idx="416">
                  <c:v>39.738626717000002</c:v>
                </c:pt>
                <c:pt idx="417">
                  <c:v>39.395432182</c:v>
                </c:pt>
                <c:pt idx="418">
                  <c:v>39.057120578000003</c:v>
                </c:pt>
                <c:pt idx="419">
                  <c:v>38.723626901999999</c:v>
                </c:pt>
                <c:pt idx="420">
                  <c:v>38.394887269000002</c:v>
                </c:pt>
                <c:pt idx="421">
                  <c:v>38.070838889000001</c:v>
                </c:pt>
                <c:pt idx="422">
                  <c:v>37.751420039999999</c:v>
                </c:pt>
                <c:pt idx="423">
                  <c:v>37.436570046</c:v>
                </c:pt>
                <c:pt idx="424">
                  <c:v>37.126229254999998</c:v>
                </c:pt>
                <c:pt idx="425">
                  <c:v>36.820339011999998</c:v>
                </c:pt>
                <c:pt idx="426">
                  <c:v>36.518841641000002</c:v>
                </c:pt>
                <c:pt idx="427">
                  <c:v>36.221680421999999</c:v>
                </c:pt>
                <c:pt idx="428">
                  <c:v>35.928799572000003</c:v>
                </c:pt>
                <c:pt idx="429">
                  <c:v>35.640144219</c:v>
                </c:pt>
                <c:pt idx="430">
                  <c:v>35.355660389999997</c:v>
                </c:pt>
                <c:pt idx="431">
                  <c:v>35.075294986000003</c:v>
                </c:pt>
                <c:pt idx="432">
                  <c:v>34.798995765000001</c:v>
                </c:pt>
                <c:pt idx="433">
                  <c:v>34.526711321999997</c:v>
                </c:pt>
                <c:pt idx="434">
                  <c:v>34.258391074000002</c:v>
                </c:pt>
                <c:pt idx="435">
                  <c:v>33.993985240000001</c:v>
                </c:pt>
                <c:pt idx="436">
                  <c:v>33.733444824000003</c:v>
                </c:pt>
                <c:pt idx="437">
                  <c:v>33.476721601000001</c:v>
                </c:pt>
                <c:pt idx="438">
                  <c:v>33.223768096000001</c:v>
                </c:pt>
                <c:pt idx="439">
                  <c:v>32.974537572000003</c:v>
                </c:pt>
                <c:pt idx="440">
                  <c:v>32.728984015000002</c:v>
                </c:pt>
                <c:pt idx="441">
                  <c:v>32.487062113</c:v>
                </c:pt>
                <c:pt idx="442">
                  <c:v>32.248727248999998</c:v>
                </c:pt>
                <c:pt idx="443">
                  <c:v>32.013935482000001</c:v>
                </c:pt>
                <c:pt idx="444">
                  <c:v>31.782643532000002</c:v>
                </c:pt>
                <c:pt idx="445">
                  <c:v>31.554808771000001</c:v>
                </c:pt>
                <c:pt idx="446">
                  <c:v>31.330389204999999</c:v>
                </c:pt>
                <c:pt idx="447">
                  <c:v>31.109343461999998</c:v>
                </c:pt>
                <c:pt idx="448">
                  <c:v>30.891630782</c:v>
                </c:pt>
                <c:pt idx="449">
                  <c:v>30.677211001</c:v>
                </c:pt>
                <c:pt idx="450">
                  <c:v>30.466044539999999</c:v>
                </c:pt>
                <c:pt idx="451">
                  <c:v>30.258092393999998</c:v>
                </c:pt>
                <c:pt idx="452">
                  <c:v>30.053316120000002</c:v>
                </c:pt>
                <c:pt idx="453">
                  <c:v>29.851677822999999</c:v>
                </c:pt>
                <c:pt idx="454">
                  <c:v>29.653140149999999</c:v>
                </c:pt>
                <c:pt idx="455">
                  <c:v>29.457666276000001</c:v>
                </c:pt>
                <c:pt idx="456">
                  <c:v>29.265219892000001</c:v>
                </c:pt>
                <c:pt idx="457">
                  <c:v>29.075755274999999</c:v>
                </c:pt>
                <c:pt idx="458">
                  <c:v>28.889188167</c:v>
                </c:pt>
                <c:pt idx="459">
                  <c:v>28.705426680999999</c:v>
                </c:pt>
                <c:pt idx="460">
                  <c:v>28.524381326</c:v>
                </c:pt>
                <c:pt idx="461">
                  <c:v>28.345964944999999</c:v>
                </c:pt>
                <c:pt idx="462">
                  <c:v>28.170092654000001</c:v>
                </c:pt>
                <c:pt idx="463">
                  <c:v>27.996681778999999</c:v>
                </c:pt>
                <c:pt idx="464">
                  <c:v>27.825651804</c:v>
                </c:pt>
                <c:pt idx="465">
                  <c:v>27.656924309000001</c:v>
                </c:pt>
                <c:pt idx="466">
                  <c:v>27.49042292</c:v>
                </c:pt>
                <c:pt idx="467">
                  <c:v>27.326073251</c:v>
                </c:pt>
                <c:pt idx="468">
                  <c:v>27.163802856</c:v>
                </c:pt>
                <c:pt idx="469">
                  <c:v>27.003541178999999</c:v>
                </c:pt>
                <c:pt idx="470">
                  <c:v>26.845219502999999</c:v>
                </c:pt>
                <c:pt idx="471">
                  <c:v>26.688770903000002</c:v>
                </c:pt>
                <c:pt idx="472">
                  <c:v>26.534130201</c:v>
                </c:pt>
                <c:pt idx="473">
                  <c:v>26.381233922</c:v>
                </c:pt>
                <c:pt idx="474">
                  <c:v>26.230020245999999</c:v>
                </c:pt>
                <c:pt idx="475">
                  <c:v>26.080428972</c:v>
                </c:pt>
                <c:pt idx="476">
                  <c:v>25.932401473999999</c:v>
                </c:pt>
                <c:pt idx="477">
                  <c:v>25.785880657</c:v>
                </c:pt>
                <c:pt idx="478">
                  <c:v>25.640810926</c:v>
                </c:pt>
                <c:pt idx="479">
                  <c:v>25.497138141000001</c:v>
                </c:pt>
                <c:pt idx="480">
                  <c:v>25.354809584000002</c:v>
                </c:pt>
                <c:pt idx="481">
                  <c:v>25.213773924000002</c:v>
                </c:pt>
                <c:pt idx="482">
                  <c:v>25.073981179</c:v>
                </c:pt>
                <c:pt idx="483">
                  <c:v>24.935382682</c:v>
                </c:pt>
                <c:pt idx="484">
                  <c:v>24.797931051999999</c:v>
                </c:pt>
                <c:pt idx="485">
                  <c:v>24.661580159</c:v>
                </c:pt>
                <c:pt idx="486">
                  <c:v>24.526285093999999</c:v>
                </c:pt>
                <c:pt idx="487">
                  <c:v>24.392002135999999</c:v>
                </c:pt>
                <c:pt idx="488">
                  <c:v>24.258688724999999</c:v>
                </c:pt>
                <c:pt idx="489">
                  <c:v>24.126303435000001</c:v>
                </c:pt>
                <c:pt idx="490">
                  <c:v>23.994805941999999</c:v>
                </c:pt>
                <c:pt idx="491">
                  <c:v>23.864156995999998</c:v>
                </c:pt>
                <c:pt idx="492">
                  <c:v>23.734318400999999</c:v>
                </c:pt>
                <c:pt idx="493">
                  <c:v>23.605252983</c:v>
                </c:pt>
                <c:pt idx="494">
                  <c:v>23.476924567000001</c:v>
                </c:pt>
                <c:pt idx="495">
                  <c:v>23.349297952000001</c:v>
                </c:pt>
                <c:pt idx="496">
                  <c:v>23.222338887999999</c:v>
                </c:pt>
                <c:pt idx="497">
                  <c:v>23.096014053000001</c:v>
                </c:pt>
                <c:pt idx="498">
                  <c:v>22.970291028999998</c:v>
                </c:pt>
                <c:pt idx="499">
                  <c:v>22.84513828</c:v>
                </c:pt>
                <c:pt idx="500">
                  <c:v>22.720525132999999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B5-41E6-A202-5DB6105037A5}"/>
            </c:ext>
          </c:extLst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Scattering 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Sheet3!$A$2:$A$502</c:f>
              <c:numCache>
                <c:formatCode>General</c:formatCode>
                <c:ptCount val="501"/>
                <c:pt idx="0">
                  <c:v>300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  <c:pt idx="181">
                  <c:v>481</c:v>
                </c:pt>
                <c:pt idx="182">
                  <c:v>482</c:v>
                </c:pt>
                <c:pt idx="183">
                  <c:v>483</c:v>
                </c:pt>
                <c:pt idx="184">
                  <c:v>484</c:v>
                </c:pt>
                <c:pt idx="185">
                  <c:v>485</c:v>
                </c:pt>
                <c:pt idx="186">
                  <c:v>486</c:v>
                </c:pt>
                <c:pt idx="187">
                  <c:v>487</c:v>
                </c:pt>
                <c:pt idx="188">
                  <c:v>488</c:v>
                </c:pt>
                <c:pt idx="189">
                  <c:v>489</c:v>
                </c:pt>
                <c:pt idx="190">
                  <c:v>490</c:v>
                </c:pt>
                <c:pt idx="191">
                  <c:v>491</c:v>
                </c:pt>
                <c:pt idx="192">
                  <c:v>492</c:v>
                </c:pt>
                <c:pt idx="193">
                  <c:v>493</c:v>
                </c:pt>
                <c:pt idx="194">
                  <c:v>494</c:v>
                </c:pt>
                <c:pt idx="195">
                  <c:v>495</c:v>
                </c:pt>
                <c:pt idx="196">
                  <c:v>496</c:v>
                </c:pt>
                <c:pt idx="197">
                  <c:v>497</c:v>
                </c:pt>
                <c:pt idx="198">
                  <c:v>498</c:v>
                </c:pt>
                <c:pt idx="199">
                  <c:v>499</c:v>
                </c:pt>
                <c:pt idx="200">
                  <c:v>500</c:v>
                </c:pt>
                <c:pt idx="201">
                  <c:v>501</c:v>
                </c:pt>
                <c:pt idx="202">
                  <c:v>502</c:v>
                </c:pt>
                <c:pt idx="203">
                  <c:v>503</c:v>
                </c:pt>
                <c:pt idx="204">
                  <c:v>504</c:v>
                </c:pt>
                <c:pt idx="205">
                  <c:v>505</c:v>
                </c:pt>
                <c:pt idx="206">
                  <c:v>506</c:v>
                </c:pt>
                <c:pt idx="207">
                  <c:v>507</c:v>
                </c:pt>
                <c:pt idx="208">
                  <c:v>508</c:v>
                </c:pt>
                <c:pt idx="209">
                  <c:v>509</c:v>
                </c:pt>
                <c:pt idx="210">
                  <c:v>510</c:v>
                </c:pt>
                <c:pt idx="211">
                  <c:v>511</c:v>
                </c:pt>
                <c:pt idx="212">
                  <c:v>512</c:v>
                </c:pt>
                <c:pt idx="213">
                  <c:v>513</c:v>
                </c:pt>
                <c:pt idx="214">
                  <c:v>514</c:v>
                </c:pt>
                <c:pt idx="215">
                  <c:v>515</c:v>
                </c:pt>
                <c:pt idx="216">
                  <c:v>516</c:v>
                </c:pt>
                <c:pt idx="217">
                  <c:v>517</c:v>
                </c:pt>
                <c:pt idx="218">
                  <c:v>518</c:v>
                </c:pt>
                <c:pt idx="219">
                  <c:v>519</c:v>
                </c:pt>
                <c:pt idx="220">
                  <c:v>520</c:v>
                </c:pt>
                <c:pt idx="221">
                  <c:v>521</c:v>
                </c:pt>
                <c:pt idx="222">
                  <c:v>522</c:v>
                </c:pt>
                <c:pt idx="223">
                  <c:v>523</c:v>
                </c:pt>
                <c:pt idx="224">
                  <c:v>524</c:v>
                </c:pt>
                <c:pt idx="225">
                  <c:v>525</c:v>
                </c:pt>
                <c:pt idx="226">
                  <c:v>526</c:v>
                </c:pt>
                <c:pt idx="227">
                  <c:v>527</c:v>
                </c:pt>
                <c:pt idx="228">
                  <c:v>528</c:v>
                </c:pt>
                <c:pt idx="229">
                  <c:v>529</c:v>
                </c:pt>
                <c:pt idx="230">
                  <c:v>530</c:v>
                </c:pt>
                <c:pt idx="231">
                  <c:v>531</c:v>
                </c:pt>
                <c:pt idx="232">
                  <c:v>532</c:v>
                </c:pt>
                <c:pt idx="233">
                  <c:v>533</c:v>
                </c:pt>
                <c:pt idx="234">
                  <c:v>534</c:v>
                </c:pt>
                <c:pt idx="235">
                  <c:v>535</c:v>
                </c:pt>
                <c:pt idx="236">
                  <c:v>536</c:v>
                </c:pt>
                <c:pt idx="237">
                  <c:v>537</c:v>
                </c:pt>
                <c:pt idx="238">
                  <c:v>538</c:v>
                </c:pt>
                <c:pt idx="239">
                  <c:v>539</c:v>
                </c:pt>
                <c:pt idx="240">
                  <c:v>540</c:v>
                </c:pt>
                <c:pt idx="241">
                  <c:v>541</c:v>
                </c:pt>
                <c:pt idx="242">
                  <c:v>542</c:v>
                </c:pt>
                <c:pt idx="243">
                  <c:v>543</c:v>
                </c:pt>
                <c:pt idx="244">
                  <c:v>544</c:v>
                </c:pt>
                <c:pt idx="245">
                  <c:v>545</c:v>
                </c:pt>
                <c:pt idx="246">
                  <c:v>546</c:v>
                </c:pt>
                <c:pt idx="247">
                  <c:v>547</c:v>
                </c:pt>
                <c:pt idx="248">
                  <c:v>548</c:v>
                </c:pt>
                <c:pt idx="249">
                  <c:v>549</c:v>
                </c:pt>
                <c:pt idx="250">
                  <c:v>550</c:v>
                </c:pt>
                <c:pt idx="251">
                  <c:v>551</c:v>
                </c:pt>
                <c:pt idx="252">
                  <c:v>552</c:v>
                </c:pt>
                <c:pt idx="253">
                  <c:v>553</c:v>
                </c:pt>
                <c:pt idx="254">
                  <c:v>554</c:v>
                </c:pt>
                <c:pt idx="255">
                  <c:v>555</c:v>
                </c:pt>
                <c:pt idx="256">
                  <c:v>556</c:v>
                </c:pt>
                <c:pt idx="257">
                  <c:v>557</c:v>
                </c:pt>
                <c:pt idx="258">
                  <c:v>558</c:v>
                </c:pt>
                <c:pt idx="259">
                  <c:v>559</c:v>
                </c:pt>
                <c:pt idx="260">
                  <c:v>560</c:v>
                </c:pt>
                <c:pt idx="261">
                  <c:v>561</c:v>
                </c:pt>
                <c:pt idx="262">
                  <c:v>562</c:v>
                </c:pt>
                <c:pt idx="263">
                  <c:v>563</c:v>
                </c:pt>
                <c:pt idx="264">
                  <c:v>564</c:v>
                </c:pt>
                <c:pt idx="265">
                  <c:v>565</c:v>
                </c:pt>
                <c:pt idx="266">
                  <c:v>566</c:v>
                </c:pt>
                <c:pt idx="267">
                  <c:v>567</c:v>
                </c:pt>
                <c:pt idx="268">
                  <c:v>568</c:v>
                </c:pt>
                <c:pt idx="269">
                  <c:v>569</c:v>
                </c:pt>
                <c:pt idx="270">
                  <c:v>570</c:v>
                </c:pt>
                <c:pt idx="271">
                  <c:v>571</c:v>
                </c:pt>
                <c:pt idx="272">
                  <c:v>572</c:v>
                </c:pt>
                <c:pt idx="273">
                  <c:v>573</c:v>
                </c:pt>
                <c:pt idx="274">
                  <c:v>574</c:v>
                </c:pt>
                <c:pt idx="275">
                  <c:v>575</c:v>
                </c:pt>
                <c:pt idx="276">
                  <c:v>576</c:v>
                </c:pt>
                <c:pt idx="277">
                  <c:v>577</c:v>
                </c:pt>
                <c:pt idx="278">
                  <c:v>578</c:v>
                </c:pt>
                <c:pt idx="279">
                  <c:v>579</c:v>
                </c:pt>
                <c:pt idx="280">
                  <c:v>580</c:v>
                </c:pt>
                <c:pt idx="281">
                  <c:v>581</c:v>
                </c:pt>
                <c:pt idx="282">
                  <c:v>582</c:v>
                </c:pt>
                <c:pt idx="283">
                  <c:v>583</c:v>
                </c:pt>
                <c:pt idx="284">
                  <c:v>584</c:v>
                </c:pt>
                <c:pt idx="285">
                  <c:v>585</c:v>
                </c:pt>
                <c:pt idx="286">
                  <c:v>586</c:v>
                </c:pt>
                <c:pt idx="287">
                  <c:v>587</c:v>
                </c:pt>
                <c:pt idx="288">
                  <c:v>588</c:v>
                </c:pt>
                <c:pt idx="289">
                  <c:v>589</c:v>
                </c:pt>
                <c:pt idx="290">
                  <c:v>590</c:v>
                </c:pt>
                <c:pt idx="291">
                  <c:v>591</c:v>
                </c:pt>
                <c:pt idx="292">
                  <c:v>592</c:v>
                </c:pt>
                <c:pt idx="293">
                  <c:v>593</c:v>
                </c:pt>
                <c:pt idx="294">
                  <c:v>594</c:v>
                </c:pt>
                <c:pt idx="295">
                  <c:v>595</c:v>
                </c:pt>
                <c:pt idx="296">
                  <c:v>596</c:v>
                </c:pt>
                <c:pt idx="297">
                  <c:v>597</c:v>
                </c:pt>
                <c:pt idx="298">
                  <c:v>598</c:v>
                </c:pt>
                <c:pt idx="299">
                  <c:v>599</c:v>
                </c:pt>
                <c:pt idx="300">
                  <c:v>600</c:v>
                </c:pt>
                <c:pt idx="301">
                  <c:v>601</c:v>
                </c:pt>
                <c:pt idx="302">
                  <c:v>602</c:v>
                </c:pt>
                <c:pt idx="303">
                  <c:v>603</c:v>
                </c:pt>
                <c:pt idx="304">
                  <c:v>604</c:v>
                </c:pt>
                <c:pt idx="305">
                  <c:v>605</c:v>
                </c:pt>
                <c:pt idx="306">
                  <c:v>606</c:v>
                </c:pt>
                <c:pt idx="307">
                  <c:v>607</c:v>
                </c:pt>
                <c:pt idx="308">
                  <c:v>608</c:v>
                </c:pt>
                <c:pt idx="309">
                  <c:v>609</c:v>
                </c:pt>
                <c:pt idx="310">
                  <c:v>610</c:v>
                </c:pt>
                <c:pt idx="311">
                  <c:v>611</c:v>
                </c:pt>
                <c:pt idx="312">
                  <c:v>612</c:v>
                </c:pt>
                <c:pt idx="313">
                  <c:v>613</c:v>
                </c:pt>
                <c:pt idx="314">
                  <c:v>614</c:v>
                </c:pt>
                <c:pt idx="315">
                  <c:v>615</c:v>
                </c:pt>
                <c:pt idx="316">
                  <c:v>616</c:v>
                </c:pt>
                <c:pt idx="317">
                  <c:v>617</c:v>
                </c:pt>
                <c:pt idx="318">
                  <c:v>618</c:v>
                </c:pt>
                <c:pt idx="319">
                  <c:v>619</c:v>
                </c:pt>
                <c:pt idx="320">
                  <c:v>620</c:v>
                </c:pt>
                <c:pt idx="321">
                  <c:v>621</c:v>
                </c:pt>
                <c:pt idx="322">
                  <c:v>622</c:v>
                </c:pt>
                <c:pt idx="323">
                  <c:v>623</c:v>
                </c:pt>
                <c:pt idx="324">
                  <c:v>624</c:v>
                </c:pt>
                <c:pt idx="325">
                  <c:v>625</c:v>
                </c:pt>
                <c:pt idx="326">
                  <c:v>626</c:v>
                </c:pt>
                <c:pt idx="327">
                  <c:v>627</c:v>
                </c:pt>
                <c:pt idx="328">
                  <c:v>628</c:v>
                </c:pt>
                <c:pt idx="329">
                  <c:v>629</c:v>
                </c:pt>
                <c:pt idx="330">
                  <c:v>630</c:v>
                </c:pt>
                <c:pt idx="331">
                  <c:v>631</c:v>
                </c:pt>
                <c:pt idx="332">
                  <c:v>632</c:v>
                </c:pt>
                <c:pt idx="333">
                  <c:v>633</c:v>
                </c:pt>
                <c:pt idx="334">
                  <c:v>634</c:v>
                </c:pt>
                <c:pt idx="335">
                  <c:v>635</c:v>
                </c:pt>
                <c:pt idx="336">
                  <c:v>636</c:v>
                </c:pt>
                <c:pt idx="337">
                  <c:v>637</c:v>
                </c:pt>
                <c:pt idx="338">
                  <c:v>638</c:v>
                </c:pt>
                <c:pt idx="339">
                  <c:v>639</c:v>
                </c:pt>
                <c:pt idx="340">
                  <c:v>640</c:v>
                </c:pt>
                <c:pt idx="341">
                  <c:v>641</c:v>
                </c:pt>
                <c:pt idx="342">
                  <c:v>642</c:v>
                </c:pt>
                <c:pt idx="343">
                  <c:v>643</c:v>
                </c:pt>
                <c:pt idx="344">
                  <c:v>644</c:v>
                </c:pt>
                <c:pt idx="345">
                  <c:v>645</c:v>
                </c:pt>
                <c:pt idx="346">
                  <c:v>646</c:v>
                </c:pt>
                <c:pt idx="347">
                  <c:v>647</c:v>
                </c:pt>
                <c:pt idx="348">
                  <c:v>648</c:v>
                </c:pt>
                <c:pt idx="349">
                  <c:v>649</c:v>
                </c:pt>
                <c:pt idx="350">
                  <c:v>650</c:v>
                </c:pt>
                <c:pt idx="351">
                  <c:v>651</c:v>
                </c:pt>
                <c:pt idx="352">
                  <c:v>652</c:v>
                </c:pt>
                <c:pt idx="353">
                  <c:v>653</c:v>
                </c:pt>
                <c:pt idx="354">
                  <c:v>654</c:v>
                </c:pt>
                <c:pt idx="355">
                  <c:v>655</c:v>
                </c:pt>
                <c:pt idx="356">
                  <c:v>656</c:v>
                </c:pt>
                <c:pt idx="357">
                  <c:v>657</c:v>
                </c:pt>
                <c:pt idx="358">
                  <c:v>658</c:v>
                </c:pt>
                <c:pt idx="359">
                  <c:v>659</c:v>
                </c:pt>
                <c:pt idx="360">
                  <c:v>660</c:v>
                </c:pt>
                <c:pt idx="361">
                  <c:v>661</c:v>
                </c:pt>
                <c:pt idx="362">
                  <c:v>662</c:v>
                </c:pt>
                <c:pt idx="363">
                  <c:v>663</c:v>
                </c:pt>
                <c:pt idx="364">
                  <c:v>664</c:v>
                </c:pt>
                <c:pt idx="365">
                  <c:v>665</c:v>
                </c:pt>
                <c:pt idx="366">
                  <c:v>666</c:v>
                </c:pt>
                <c:pt idx="367">
                  <c:v>667</c:v>
                </c:pt>
                <c:pt idx="368">
                  <c:v>668</c:v>
                </c:pt>
                <c:pt idx="369">
                  <c:v>669</c:v>
                </c:pt>
                <c:pt idx="370">
                  <c:v>670</c:v>
                </c:pt>
                <c:pt idx="371">
                  <c:v>671</c:v>
                </c:pt>
                <c:pt idx="372">
                  <c:v>672</c:v>
                </c:pt>
                <c:pt idx="373">
                  <c:v>673</c:v>
                </c:pt>
                <c:pt idx="374">
                  <c:v>674</c:v>
                </c:pt>
                <c:pt idx="375">
                  <c:v>675</c:v>
                </c:pt>
                <c:pt idx="376">
                  <c:v>676</c:v>
                </c:pt>
                <c:pt idx="377">
                  <c:v>677</c:v>
                </c:pt>
                <c:pt idx="378">
                  <c:v>678</c:v>
                </c:pt>
                <c:pt idx="379">
                  <c:v>679</c:v>
                </c:pt>
                <c:pt idx="380">
                  <c:v>680</c:v>
                </c:pt>
                <c:pt idx="381">
                  <c:v>681</c:v>
                </c:pt>
                <c:pt idx="382">
                  <c:v>682</c:v>
                </c:pt>
                <c:pt idx="383">
                  <c:v>683</c:v>
                </c:pt>
                <c:pt idx="384">
                  <c:v>684</c:v>
                </c:pt>
                <c:pt idx="385">
                  <c:v>685</c:v>
                </c:pt>
                <c:pt idx="386">
                  <c:v>686</c:v>
                </c:pt>
                <c:pt idx="387">
                  <c:v>687</c:v>
                </c:pt>
                <c:pt idx="388">
                  <c:v>688</c:v>
                </c:pt>
                <c:pt idx="389">
                  <c:v>689</c:v>
                </c:pt>
                <c:pt idx="390">
                  <c:v>690</c:v>
                </c:pt>
                <c:pt idx="391">
                  <c:v>691</c:v>
                </c:pt>
                <c:pt idx="392">
                  <c:v>692</c:v>
                </c:pt>
                <c:pt idx="393">
                  <c:v>693</c:v>
                </c:pt>
                <c:pt idx="394">
                  <c:v>694</c:v>
                </c:pt>
                <c:pt idx="395">
                  <c:v>695</c:v>
                </c:pt>
                <c:pt idx="396">
                  <c:v>696</c:v>
                </c:pt>
                <c:pt idx="397">
                  <c:v>697</c:v>
                </c:pt>
                <c:pt idx="398">
                  <c:v>698</c:v>
                </c:pt>
                <c:pt idx="399">
                  <c:v>699</c:v>
                </c:pt>
                <c:pt idx="400">
                  <c:v>700</c:v>
                </c:pt>
                <c:pt idx="401">
                  <c:v>701</c:v>
                </c:pt>
                <c:pt idx="402">
                  <c:v>702</c:v>
                </c:pt>
                <c:pt idx="403">
                  <c:v>703</c:v>
                </c:pt>
                <c:pt idx="404">
                  <c:v>704</c:v>
                </c:pt>
                <c:pt idx="405">
                  <c:v>705</c:v>
                </c:pt>
                <c:pt idx="406">
                  <c:v>706</c:v>
                </c:pt>
                <c:pt idx="407">
                  <c:v>707</c:v>
                </c:pt>
                <c:pt idx="408">
                  <c:v>708</c:v>
                </c:pt>
                <c:pt idx="409">
                  <c:v>709</c:v>
                </c:pt>
                <c:pt idx="410">
                  <c:v>710</c:v>
                </c:pt>
                <c:pt idx="411">
                  <c:v>711</c:v>
                </c:pt>
                <c:pt idx="412">
                  <c:v>712</c:v>
                </c:pt>
                <c:pt idx="413">
                  <c:v>713</c:v>
                </c:pt>
                <c:pt idx="414">
                  <c:v>714</c:v>
                </c:pt>
                <c:pt idx="415">
                  <c:v>715</c:v>
                </c:pt>
                <c:pt idx="416">
                  <c:v>716</c:v>
                </c:pt>
                <c:pt idx="417">
                  <c:v>717</c:v>
                </c:pt>
                <c:pt idx="418">
                  <c:v>718</c:v>
                </c:pt>
                <c:pt idx="419">
                  <c:v>719</c:v>
                </c:pt>
                <c:pt idx="420">
                  <c:v>720</c:v>
                </c:pt>
                <c:pt idx="421">
                  <c:v>721</c:v>
                </c:pt>
                <c:pt idx="422">
                  <c:v>722</c:v>
                </c:pt>
                <c:pt idx="423">
                  <c:v>723</c:v>
                </c:pt>
                <c:pt idx="424">
                  <c:v>724</c:v>
                </c:pt>
                <c:pt idx="425">
                  <c:v>725</c:v>
                </c:pt>
                <c:pt idx="426">
                  <c:v>726</c:v>
                </c:pt>
                <c:pt idx="427">
                  <c:v>727</c:v>
                </c:pt>
                <c:pt idx="428">
                  <c:v>728</c:v>
                </c:pt>
                <c:pt idx="429">
                  <c:v>729</c:v>
                </c:pt>
                <c:pt idx="430">
                  <c:v>730</c:v>
                </c:pt>
                <c:pt idx="431">
                  <c:v>731</c:v>
                </c:pt>
                <c:pt idx="432">
                  <c:v>732</c:v>
                </c:pt>
                <c:pt idx="433">
                  <c:v>733</c:v>
                </c:pt>
                <c:pt idx="434">
                  <c:v>734</c:v>
                </c:pt>
                <c:pt idx="435">
                  <c:v>735</c:v>
                </c:pt>
                <c:pt idx="436">
                  <c:v>736</c:v>
                </c:pt>
                <c:pt idx="437">
                  <c:v>737</c:v>
                </c:pt>
                <c:pt idx="438">
                  <c:v>738</c:v>
                </c:pt>
                <c:pt idx="439">
                  <c:v>739</c:v>
                </c:pt>
                <c:pt idx="440">
                  <c:v>740</c:v>
                </c:pt>
                <c:pt idx="441">
                  <c:v>741</c:v>
                </c:pt>
                <c:pt idx="442">
                  <c:v>742</c:v>
                </c:pt>
                <c:pt idx="443">
                  <c:v>743</c:v>
                </c:pt>
                <c:pt idx="444">
                  <c:v>744</c:v>
                </c:pt>
                <c:pt idx="445">
                  <c:v>745</c:v>
                </c:pt>
                <c:pt idx="446">
                  <c:v>746</c:v>
                </c:pt>
                <c:pt idx="447">
                  <c:v>747</c:v>
                </c:pt>
                <c:pt idx="448">
                  <c:v>748</c:v>
                </c:pt>
                <c:pt idx="449">
                  <c:v>749</c:v>
                </c:pt>
                <c:pt idx="450">
                  <c:v>750</c:v>
                </c:pt>
                <c:pt idx="451">
                  <c:v>751</c:v>
                </c:pt>
                <c:pt idx="452">
                  <c:v>752</c:v>
                </c:pt>
                <c:pt idx="453">
                  <c:v>753</c:v>
                </c:pt>
                <c:pt idx="454">
                  <c:v>754</c:v>
                </c:pt>
                <c:pt idx="455">
                  <c:v>755</c:v>
                </c:pt>
                <c:pt idx="456">
                  <c:v>756</c:v>
                </c:pt>
                <c:pt idx="457">
                  <c:v>757</c:v>
                </c:pt>
                <c:pt idx="458">
                  <c:v>758</c:v>
                </c:pt>
                <c:pt idx="459">
                  <c:v>759</c:v>
                </c:pt>
                <c:pt idx="460">
                  <c:v>760</c:v>
                </c:pt>
                <c:pt idx="461">
                  <c:v>761</c:v>
                </c:pt>
                <c:pt idx="462">
                  <c:v>762</c:v>
                </c:pt>
                <c:pt idx="463">
                  <c:v>763</c:v>
                </c:pt>
                <c:pt idx="464">
                  <c:v>764</c:v>
                </c:pt>
                <c:pt idx="465">
                  <c:v>765</c:v>
                </c:pt>
                <c:pt idx="466">
                  <c:v>766</c:v>
                </c:pt>
                <c:pt idx="467">
                  <c:v>767</c:v>
                </c:pt>
                <c:pt idx="468">
                  <c:v>768</c:v>
                </c:pt>
                <c:pt idx="469">
                  <c:v>769</c:v>
                </c:pt>
                <c:pt idx="470">
                  <c:v>770</c:v>
                </c:pt>
                <c:pt idx="471">
                  <c:v>771</c:v>
                </c:pt>
                <c:pt idx="472">
                  <c:v>772</c:v>
                </c:pt>
                <c:pt idx="473">
                  <c:v>773</c:v>
                </c:pt>
                <c:pt idx="474">
                  <c:v>774</c:v>
                </c:pt>
                <c:pt idx="475">
                  <c:v>775</c:v>
                </c:pt>
                <c:pt idx="476">
                  <c:v>776</c:v>
                </c:pt>
                <c:pt idx="477">
                  <c:v>777</c:v>
                </c:pt>
                <c:pt idx="478">
                  <c:v>778</c:v>
                </c:pt>
                <c:pt idx="479">
                  <c:v>779</c:v>
                </c:pt>
                <c:pt idx="480">
                  <c:v>780</c:v>
                </c:pt>
                <c:pt idx="481">
                  <c:v>781</c:v>
                </c:pt>
                <c:pt idx="482">
                  <c:v>782</c:v>
                </c:pt>
                <c:pt idx="483">
                  <c:v>783</c:v>
                </c:pt>
                <c:pt idx="484">
                  <c:v>784</c:v>
                </c:pt>
                <c:pt idx="485">
                  <c:v>785</c:v>
                </c:pt>
                <c:pt idx="486">
                  <c:v>786</c:v>
                </c:pt>
                <c:pt idx="487">
                  <c:v>787</c:v>
                </c:pt>
                <c:pt idx="488">
                  <c:v>788</c:v>
                </c:pt>
                <c:pt idx="489">
                  <c:v>789</c:v>
                </c:pt>
                <c:pt idx="490">
                  <c:v>790</c:v>
                </c:pt>
                <c:pt idx="491">
                  <c:v>791</c:v>
                </c:pt>
                <c:pt idx="492">
                  <c:v>792</c:v>
                </c:pt>
                <c:pt idx="493">
                  <c:v>793</c:v>
                </c:pt>
                <c:pt idx="494">
                  <c:v>794</c:v>
                </c:pt>
                <c:pt idx="495">
                  <c:v>795</c:v>
                </c:pt>
                <c:pt idx="496">
                  <c:v>796</c:v>
                </c:pt>
                <c:pt idx="497">
                  <c:v>797</c:v>
                </c:pt>
                <c:pt idx="498">
                  <c:v>798</c:v>
                </c:pt>
                <c:pt idx="499">
                  <c:v>799</c:v>
                </c:pt>
                <c:pt idx="500">
                  <c:v>800</c:v>
                </c:pt>
              </c:numCache>
            </c:numRef>
          </c:cat>
          <c:val>
            <c:numRef>
              <c:f>Sheet3!$C$2:$C$502</c:f>
              <c:numCache>
                <c:formatCode>0.00E+00</c:formatCode>
                <c:ptCount val="501"/>
                <c:pt idx="0">
                  <c:v>347.67090301000002</c:v>
                </c:pt>
                <c:pt idx="1">
                  <c:v>343.32508567000002</c:v>
                </c:pt>
                <c:pt idx="2">
                  <c:v>339.19492961999998</c:v>
                </c:pt>
                <c:pt idx="3">
                  <c:v>335.25448813000003</c:v>
                </c:pt>
                <c:pt idx="4">
                  <c:v>331.47155153</c:v>
                </c:pt>
                <c:pt idx="5">
                  <c:v>327.81513983000002</c:v>
                </c:pt>
                <c:pt idx="6">
                  <c:v>324.25508729000001</c:v>
                </c:pt>
                <c:pt idx="7">
                  <c:v>320.76176846999999</c:v>
                </c:pt>
                <c:pt idx="8">
                  <c:v>317.30595792000003</c:v>
                </c:pt>
                <c:pt idx="9">
                  <c:v>313.85881845</c:v>
                </c:pt>
                <c:pt idx="10">
                  <c:v>310.3920134</c:v>
                </c:pt>
                <c:pt idx="11">
                  <c:v>306.87819243000001</c:v>
                </c:pt>
                <c:pt idx="12">
                  <c:v>303.31057355000002</c:v>
                </c:pt>
                <c:pt idx="13">
                  <c:v>299.71585197000002</c:v>
                </c:pt>
                <c:pt idx="14">
                  <c:v>296.12329276999998</c:v>
                </c:pt>
                <c:pt idx="15">
                  <c:v>292.56121110999999</c:v>
                </c:pt>
                <c:pt idx="16">
                  <c:v>289.05685247000002</c:v>
                </c:pt>
                <c:pt idx="17">
                  <c:v>285.63641675000002</c:v>
                </c:pt>
                <c:pt idx="18">
                  <c:v>282.32521651000002</c:v>
                </c:pt>
                <c:pt idx="19">
                  <c:v>279.14796131999998</c:v>
                </c:pt>
                <c:pt idx="20">
                  <c:v>276.12916258000001</c:v>
                </c:pt>
                <c:pt idx="21">
                  <c:v>273.29168167</c:v>
                </c:pt>
                <c:pt idx="22">
                  <c:v>270.62973555000002</c:v>
                </c:pt>
                <c:pt idx="23">
                  <c:v>268.11581325999998</c:v>
                </c:pt>
                <c:pt idx="24">
                  <c:v>265.72233457999999</c:v>
                </c:pt>
                <c:pt idx="25">
                  <c:v>263.4217347</c:v>
                </c:pt>
                <c:pt idx="26">
                  <c:v>261.18609693000002</c:v>
                </c:pt>
                <c:pt idx="27">
                  <c:v>258.98691688000002</c:v>
                </c:pt>
                <c:pt idx="28">
                  <c:v>256.79499878000001</c:v>
                </c:pt>
                <c:pt idx="29">
                  <c:v>254.58048762999999</c:v>
                </c:pt>
                <c:pt idx="30">
                  <c:v>252.31304109999999</c:v>
                </c:pt>
                <c:pt idx="31">
                  <c:v>249.96214461</c:v>
                </c:pt>
                <c:pt idx="32">
                  <c:v>247.49846227</c:v>
                </c:pt>
                <c:pt idx="33">
                  <c:v>244.91398462999999</c:v>
                </c:pt>
                <c:pt idx="34">
                  <c:v>242.22213042999999</c:v>
                </c:pt>
                <c:pt idx="35">
                  <c:v>239.43784256000001</c:v>
                </c:pt>
                <c:pt idx="36">
                  <c:v>236.57641684999999</c:v>
                </c:pt>
                <c:pt idx="37">
                  <c:v>233.65325240000001</c:v>
                </c:pt>
                <c:pt idx="38">
                  <c:v>230.68363356</c:v>
                </c:pt>
                <c:pt idx="39">
                  <c:v>227.68254522999999</c:v>
                </c:pt>
                <c:pt idx="40">
                  <c:v>224.66452203</c:v>
                </c:pt>
                <c:pt idx="41">
                  <c:v>221.64353083</c:v>
                </c:pt>
                <c:pt idx="42">
                  <c:v>218.63288575000001</c:v>
                </c:pt>
                <c:pt idx="43">
                  <c:v>215.64522762999999</c:v>
                </c:pt>
                <c:pt idx="44">
                  <c:v>212.69323501</c:v>
                </c:pt>
                <c:pt idx="45">
                  <c:v>209.78958732000001</c:v>
                </c:pt>
                <c:pt idx="46">
                  <c:v>206.94622584999999</c:v>
                </c:pt>
                <c:pt idx="47">
                  <c:v>204.17435556000001</c:v>
                </c:pt>
                <c:pt idx="48">
                  <c:v>201.48449127000001</c:v>
                </c:pt>
                <c:pt idx="49">
                  <c:v>198.88651275000001</c:v>
                </c:pt>
                <c:pt idx="50">
                  <c:v>196.38972788000001</c:v>
                </c:pt>
                <c:pt idx="51">
                  <c:v>194.00294285000001</c:v>
                </c:pt>
                <c:pt idx="52">
                  <c:v>191.73453878000001</c:v>
                </c:pt>
                <c:pt idx="53">
                  <c:v>189.59255421</c:v>
                </c:pt>
                <c:pt idx="54">
                  <c:v>187.58477321000001</c:v>
                </c:pt>
                <c:pt idx="55">
                  <c:v>185.71712798999999</c:v>
                </c:pt>
                <c:pt idx="56">
                  <c:v>183.98315915000001</c:v>
                </c:pt>
                <c:pt idx="57">
                  <c:v>182.37136157</c:v>
                </c:pt>
                <c:pt idx="58">
                  <c:v>180.87078041000001</c:v>
                </c:pt>
                <c:pt idx="59">
                  <c:v>179.47095436999999</c:v>
                </c:pt>
                <c:pt idx="60">
                  <c:v>178.16184246</c:v>
                </c:pt>
                <c:pt idx="61">
                  <c:v>176.93375986999999</c:v>
                </c:pt>
                <c:pt idx="62">
                  <c:v>175.77732223999999</c:v>
                </c:pt>
                <c:pt idx="63">
                  <c:v>174.68339789999999</c:v>
                </c:pt>
                <c:pt idx="64">
                  <c:v>173.64306737000001</c:v>
                </c:pt>
                <c:pt idx="65">
                  <c:v>172.64758996</c:v>
                </c:pt>
                <c:pt idx="66">
                  <c:v>171.68837701999999</c:v>
                </c:pt>
                <c:pt idx="67">
                  <c:v>170.75697176</c:v>
                </c:pt>
                <c:pt idx="68">
                  <c:v>169.84503569</c:v>
                </c:pt>
                <c:pt idx="69">
                  <c:v>168.94490242000001</c:v>
                </c:pt>
                <c:pt idx="70">
                  <c:v>168.05067865999999</c:v>
                </c:pt>
                <c:pt idx="71">
                  <c:v>167.15687790000001</c:v>
                </c:pt>
                <c:pt idx="72">
                  <c:v>166.25811440999999</c:v>
                </c:pt>
                <c:pt idx="73">
                  <c:v>165.34910886</c:v>
                </c:pt>
                <c:pt idx="74">
                  <c:v>164.42469586000001</c:v>
                </c:pt>
                <c:pt idx="75">
                  <c:v>163.47983346999999</c:v>
                </c:pt>
                <c:pt idx="76">
                  <c:v>162.50961437000001</c:v>
                </c:pt>
                <c:pt idx="77">
                  <c:v>161.50927874999999</c:v>
                </c:pt>
                <c:pt idx="78">
                  <c:v>160.47422868000001</c:v>
                </c:pt>
                <c:pt idx="79">
                  <c:v>159.40004372999999</c:v>
                </c:pt>
                <c:pt idx="80">
                  <c:v>158.28249779999999</c:v>
                </c:pt>
                <c:pt idx="81">
                  <c:v>157.11757693000001</c:v>
                </c:pt>
                <c:pt idx="82">
                  <c:v>155.90171892000001</c:v>
                </c:pt>
                <c:pt idx="83">
                  <c:v>154.63664958999999</c:v>
                </c:pt>
                <c:pt idx="84">
                  <c:v>153.32917967</c:v>
                </c:pt>
                <c:pt idx="85">
                  <c:v>151.98622358</c:v>
                </c:pt>
                <c:pt idx="86">
                  <c:v>150.61454551</c:v>
                </c:pt>
                <c:pt idx="87">
                  <c:v>149.22073377999999</c:v>
                </c:pt>
                <c:pt idx="88">
                  <c:v>147.81118063</c:v>
                </c:pt>
                <c:pt idx="89">
                  <c:v>146.39206694999999</c:v>
                </c:pt>
                <c:pt idx="90">
                  <c:v>144.96935206000001</c:v>
                </c:pt>
                <c:pt idx="91">
                  <c:v>143.54876788000001</c:v>
                </c:pt>
                <c:pt idx="92">
                  <c:v>142.1358176</c:v>
                </c:pt>
                <c:pt idx="93">
                  <c:v>140.73577814999999</c:v>
                </c:pt>
                <c:pt idx="94">
                  <c:v>139.35370655</c:v>
                </c:pt>
                <c:pt idx="95">
                  <c:v>137.99444953</c:v>
                </c:pt>
                <c:pt idx="96">
                  <c:v>136.66265641000001</c:v>
                </c:pt>
                <c:pt idx="97">
                  <c:v>135.36279483999999</c:v>
                </c:pt>
                <c:pt idx="98">
                  <c:v>134.09888031</c:v>
                </c:pt>
                <c:pt idx="99">
                  <c:v>132.87050861</c:v>
                </c:pt>
                <c:pt idx="100">
                  <c:v>131.67402912</c:v>
                </c:pt>
                <c:pt idx="101">
                  <c:v>130.50583662</c:v>
                </c:pt>
                <c:pt idx="102">
                  <c:v>129.36244474</c:v>
                </c:pt>
                <c:pt idx="103">
                  <c:v>128.24047487999999</c:v>
                </c:pt>
                <c:pt idx="104">
                  <c:v>127.13664717</c:v>
                </c:pt>
                <c:pt idx="105">
                  <c:v>126.0477731</c:v>
                </c:pt>
                <c:pt idx="106">
                  <c:v>124.97074992</c:v>
                </c:pt>
                <c:pt idx="107">
                  <c:v>123.90255662</c:v>
                </c:pt>
                <c:pt idx="108">
                  <c:v>122.84025147</c:v>
                </c:pt>
                <c:pt idx="109">
                  <c:v>121.78097105000001</c:v>
                </c:pt>
                <c:pt idx="110">
                  <c:v>120.72193068999999</c:v>
                </c:pt>
                <c:pt idx="111">
                  <c:v>119.66042627</c:v>
                </c:pt>
                <c:pt idx="112">
                  <c:v>118.59383728</c:v>
                </c:pt>
                <c:pt idx="113">
                  <c:v>117.51963119</c:v>
                </c:pt>
                <c:pt idx="114">
                  <c:v>116.43569637</c:v>
                </c:pt>
                <c:pt idx="115">
                  <c:v>115.34336277</c:v>
                </c:pt>
                <c:pt idx="116">
                  <c:v>114.24589868</c:v>
                </c:pt>
                <c:pt idx="117">
                  <c:v>113.14650209</c:v>
                </c:pt>
                <c:pt idx="118">
                  <c:v>112.04826948</c:v>
                </c:pt>
                <c:pt idx="119">
                  <c:v>110.95419259000001</c:v>
                </c:pt>
                <c:pt idx="120">
                  <c:v>109.86715706</c:v>
                </c:pt>
                <c:pt idx="121">
                  <c:v>108.78994287</c:v>
                </c:pt>
                <c:pt idx="122">
                  <c:v>107.72522655</c:v>
                </c:pt>
                <c:pt idx="123">
                  <c:v>106.67558483000001</c:v>
                </c:pt>
                <c:pt idx="124">
                  <c:v>105.64349987</c:v>
                </c:pt>
                <c:pt idx="125">
                  <c:v>104.63136589</c:v>
                </c:pt>
                <c:pt idx="126">
                  <c:v>103.64149704</c:v>
                </c:pt>
                <c:pt idx="127">
                  <c:v>102.67613661999999</c:v>
                </c:pt>
                <c:pt idx="128">
                  <c:v>101.73746735</c:v>
                </c:pt>
                <c:pt idx="129">
                  <c:v>100.82762298</c:v>
                </c:pt>
                <c:pt idx="130">
                  <c:v>99.948700924999997</c:v>
                </c:pt>
                <c:pt idx="131">
                  <c:v>99.102669085000002</c:v>
                </c:pt>
                <c:pt idx="132">
                  <c:v>98.289041943000001</c:v>
                </c:pt>
                <c:pt idx="133">
                  <c:v>97.504950272000002</c:v>
                </c:pt>
                <c:pt idx="134">
                  <c:v>96.747510409</c:v>
                </c:pt>
                <c:pt idx="135">
                  <c:v>96.013917380999999</c:v>
                </c:pt>
                <c:pt idx="136">
                  <c:v>95.301432167000002</c:v>
                </c:pt>
                <c:pt idx="137">
                  <c:v>94.607370606000003</c:v>
                </c:pt>
                <c:pt idx="138">
                  <c:v>93.929093863000006</c:v>
                </c:pt>
                <c:pt idx="139">
                  <c:v>93.264000393000003</c:v>
                </c:pt>
                <c:pt idx="140">
                  <c:v>92.609519367000004</c:v>
                </c:pt>
                <c:pt idx="141">
                  <c:v>91.963105528</c:v>
                </c:pt>
                <c:pt idx="142">
                  <c:v>91.322235457999994</c:v>
                </c:pt>
                <c:pt idx="143">
                  <c:v>90.684405255000001</c:v>
                </c:pt>
                <c:pt idx="144">
                  <c:v>90.047129605999999</c:v>
                </c:pt>
                <c:pt idx="145">
                  <c:v>89.407942281999993</c:v>
                </c:pt>
                <c:pt idx="146">
                  <c:v>88.764398028000002</c:v>
                </c:pt>
                <c:pt idx="147">
                  <c:v>88.114075889000006</c:v>
                </c:pt>
                <c:pt idx="148">
                  <c:v>87.454583932999995</c:v>
                </c:pt>
                <c:pt idx="149">
                  <c:v>86.783565398999997</c:v>
                </c:pt>
                <c:pt idx="150">
                  <c:v>86.098706229000001</c:v>
                </c:pt>
                <c:pt idx="151">
                  <c:v>85.397744901999999</c:v>
                </c:pt>
                <c:pt idx="152">
                  <c:v>84.679725864999995</c:v>
                </c:pt>
                <c:pt idx="153">
                  <c:v>83.947419077999996</c:v>
                </c:pt>
                <c:pt idx="154">
                  <c:v>83.204242160000007</c:v>
                </c:pt>
                <c:pt idx="155">
                  <c:v>82.453559077999998</c:v>
                </c:pt>
                <c:pt idx="156">
                  <c:v>81.698670852999996</c:v>
                </c:pt>
                <c:pt idx="157">
                  <c:v>80.942808697000004</c:v>
                </c:pt>
                <c:pt idx="158">
                  <c:v>80.189129550000004</c:v>
                </c:pt>
                <c:pt idx="159">
                  <c:v>79.440713959000007</c:v>
                </c:pt>
                <c:pt idx="160">
                  <c:v>78.700566226000007</c:v>
                </c:pt>
                <c:pt idx="161">
                  <c:v>77.971616776999994</c:v>
                </c:pt>
                <c:pt idx="162">
                  <c:v>77.256726658000005</c:v>
                </c:pt>
                <c:pt idx="163">
                  <c:v>76.558694130999996</c:v>
                </c:pt>
                <c:pt idx="164">
                  <c:v>75.880263305</c:v>
                </c:pt>
                <c:pt idx="165">
                  <c:v>75.224134781000004</c:v>
                </c:pt>
                <c:pt idx="166">
                  <c:v>74.592978310000007</c:v>
                </c:pt>
                <c:pt idx="167">
                  <c:v>73.989447482000003</c:v>
                </c:pt>
                <c:pt idx="168">
                  <c:v>73.416196521000003</c:v>
                </c:pt>
                <c:pt idx="169">
                  <c:v>72.875899249</c:v>
                </c:pt>
                <c:pt idx="170">
                  <c:v>72.371270410999998</c:v>
                </c:pt>
                <c:pt idx="171">
                  <c:v>71.905089524000005</c:v>
                </c:pt>
                <c:pt idx="172">
                  <c:v>71.480190785000005</c:v>
                </c:pt>
                <c:pt idx="173">
                  <c:v>71.098976312000005</c:v>
                </c:pt>
                <c:pt idx="174">
                  <c:v>70.763557612</c:v>
                </c:pt>
                <c:pt idx="175">
                  <c:v>70.476182390999995</c:v>
                </c:pt>
                <c:pt idx="176">
                  <c:v>70.239263502</c:v>
                </c:pt>
                <c:pt idx="177">
                  <c:v>70.055398897000003</c:v>
                </c:pt>
                <c:pt idx="178">
                  <c:v>69.927393748</c:v>
                </c:pt>
                <c:pt idx="179">
                  <c:v>69.858285089999995</c:v>
                </c:pt>
                <c:pt idx="180">
                  <c:v>69.851369371000004</c:v>
                </c:pt>
                <c:pt idx="181">
                  <c:v>69.910233375999994</c:v>
                </c:pt>
                <c:pt idx="182">
                  <c:v>70.038789034000004</c:v>
                </c:pt>
                <c:pt idx="183">
                  <c:v>70.241312708999999</c:v>
                </c:pt>
                <c:pt idx="184">
                  <c:v>70.522489679000003</c:v>
                </c:pt>
                <c:pt idx="185">
                  <c:v>70.887464582999996</c:v>
                </c:pt>
                <c:pt idx="186">
                  <c:v>71.341898778000001</c:v>
                </c:pt>
                <c:pt idx="187">
                  <c:v>71.892035676999996</c:v>
                </c:pt>
                <c:pt idx="188">
                  <c:v>72.544775319999999</c:v>
                </c:pt>
                <c:pt idx="189">
                  <c:v>73.307759618000006</c:v>
                </c:pt>
                <c:pt idx="190">
                  <c:v>74.189469971999998</c:v>
                </c:pt>
                <c:pt idx="191">
                  <c:v>75.199339199999997</c:v>
                </c:pt>
                <c:pt idx="192">
                  <c:v>76.347880052999997</c:v>
                </c:pt>
                <c:pt idx="193">
                  <c:v>77.646832919000005</c:v>
                </c:pt>
                <c:pt idx="194">
                  <c:v>79.109335719000001</c:v>
                </c:pt>
                <c:pt idx="195">
                  <c:v>80.750119431000002</c:v>
                </c:pt>
                <c:pt idx="196">
                  <c:v>82.585731386999996</c:v>
                </c:pt>
                <c:pt idx="197">
                  <c:v>84.632417465000003</c:v>
                </c:pt>
                <c:pt idx="198">
                  <c:v>86.901086608</c:v>
                </c:pt>
                <c:pt idx="199">
                  <c:v>89.402281995999999</c:v>
                </c:pt>
                <c:pt idx="200">
                  <c:v>92.147338908999998</c:v>
                </c:pt>
                <c:pt idx="201">
                  <c:v>95.148299386000005</c:v>
                </c:pt>
                <c:pt idx="202">
                  <c:v>98.417794264999998</c:v>
                </c:pt>
                <c:pt idx="203">
                  <c:v>101.96888349</c:v>
                </c:pt>
                <c:pt idx="204">
                  <c:v>105.81484404</c:v>
                </c:pt>
                <c:pt idx="205">
                  <c:v>109.96889345</c:v>
                </c:pt>
                <c:pt idx="206">
                  <c:v>114.44383504</c:v>
                </c:pt>
                <c:pt idx="207">
                  <c:v>119.25161043</c:v>
                </c:pt>
                <c:pt idx="208">
                  <c:v>124.40274355</c:v>
                </c:pt>
                <c:pt idx="209">
                  <c:v>129.90566118000001</c:v>
                </c:pt>
                <c:pt idx="210">
                  <c:v>135.76587666</c:v>
                </c:pt>
                <c:pt idx="211">
                  <c:v>141.98502703</c:v>
                </c:pt>
                <c:pt idx="212">
                  <c:v>148.55976081</c:v>
                </c:pt>
                <c:pt idx="213">
                  <c:v>155.48048381999999</c:v>
                </c:pt>
                <c:pt idx="214">
                  <c:v>162.72998521</c:v>
                </c:pt>
                <c:pt idx="215">
                  <c:v>170.28198571999999</c:v>
                </c:pt>
                <c:pt idx="216">
                  <c:v>178.0996748</c:v>
                </c:pt>
                <c:pt idx="217">
                  <c:v>186.13433243</c:v>
                </c:pt>
                <c:pt idx="218">
                  <c:v>194.32416212000001</c:v>
                </c:pt>
                <c:pt idx="219">
                  <c:v>202.59349094999999</c:v>
                </c:pt>
                <c:pt idx="220">
                  <c:v>210.8525143</c:v>
                </c:pt>
                <c:pt idx="221">
                  <c:v>218.9977773</c:v>
                </c:pt>
                <c:pt idx="222">
                  <c:v>226.92421547999999</c:v>
                </c:pt>
                <c:pt idx="223">
                  <c:v>234.55157851999999</c:v>
                </c:pt>
                <c:pt idx="224">
                  <c:v>241.80535922000001</c:v>
                </c:pt>
                <c:pt idx="225">
                  <c:v>248.61351590000001</c:v>
                </c:pt>
                <c:pt idx="226">
                  <c:v>254.90860243</c:v>
                </c:pt>
                <c:pt idx="227">
                  <c:v>260.62984361000002</c:v>
                </c:pt>
                <c:pt idx="228">
                  <c:v>265.72503181000002</c:v>
                </c:pt>
                <c:pt idx="229">
                  <c:v>270.15212690999999</c:v>
                </c:pt>
                <c:pt idx="230">
                  <c:v>273.88045926000001</c:v>
                </c:pt>
                <c:pt idx="231">
                  <c:v>276.89146439000001</c:v>
                </c:pt>
                <c:pt idx="232">
                  <c:v>279.17891334000001</c:v>
                </c:pt>
                <c:pt idx="233">
                  <c:v>280.74864150000002</c:v>
                </c:pt>
                <c:pt idx="234">
                  <c:v>281.61781517999998</c:v>
                </c:pt>
                <c:pt idx="235">
                  <c:v>281.81380636</c:v>
                </c:pt>
                <c:pt idx="236">
                  <c:v>281.37276774999998</c:v>
                </c:pt>
                <c:pt idx="237">
                  <c:v>280.33801159000001</c:v>
                </c:pt>
                <c:pt idx="238">
                  <c:v>278.75829686999998</c:v>
                </c:pt>
                <c:pt idx="239">
                  <c:v>276.68612118999999</c:v>
                </c:pt>
                <c:pt idx="240">
                  <c:v>274.17609906000001</c:v>
                </c:pt>
                <c:pt idx="241">
                  <c:v>271.28348949000002</c:v>
                </c:pt>
                <c:pt idx="242">
                  <c:v>268.06291570000002</c:v>
                </c:pt>
                <c:pt idx="243">
                  <c:v>264.56730033999997</c:v>
                </c:pt>
                <c:pt idx="244">
                  <c:v>260.84702281</c:v>
                </c:pt>
                <c:pt idx="245">
                  <c:v>256.94929158000002</c:v>
                </c:pt>
                <c:pt idx="246">
                  <c:v>252.91771453999999</c:v>
                </c:pt>
                <c:pt idx="247">
                  <c:v>248.79204392</c:v>
                </c:pt>
                <c:pt idx="248">
                  <c:v>244.60806901000001</c:v>
                </c:pt>
                <c:pt idx="249">
                  <c:v>240.39743417</c:v>
                </c:pt>
                <c:pt idx="250">
                  <c:v>236.18069141000001</c:v>
                </c:pt>
                <c:pt idx="251">
                  <c:v>231.96684371000001</c:v>
                </c:pt>
                <c:pt idx="252">
                  <c:v>227.76345701</c:v>
                </c:pt>
                <c:pt idx="253">
                  <c:v>223.5773882</c:v>
                </c:pt>
                <c:pt idx="254">
                  <c:v>219.41482855999999</c:v>
                </c:pt>
                <c:pt idx="255">
                  <c:v>215.28134664000001</c:v>
                </c:pt>
                <c:pt idx="256">
                  <c:v>211.18193009999999</c:v>
                </c:pt>
                <c:pt idx="257">
                  <c:v>207.12102628</c:v>
                </c:pt>
                <c:pt idx="258">
                  <c:v>203.10258119</c:v>
                </c:pt>
                <c:pt idx="259">
                  <c:v>199.13007679</c:v>
                </c:pt>
                <c:pt idx="260">
                  <c:v>195.20656640999999</c:v>
                </c:pt>
                <c:pt idx="261">
                  <c:v>191.33470832</c:v>
                </c:pt>
                <c:pt idx="262">
                  <c:v>187.51679737000001</c:v>
                </c:pt>
                <c:pt idx="263">
                  <c:v>183.75479467</c:v>
                </c:pt>
                <c:pt idx="264">
                  <c:v>180.05035547</c:v>
                </c:pt>
                <c:pt idx="265">
                  <c:v>176.40485512000001</c:v>
                </c:pt>
                <c:pt idx="266">
                  <c:v>172.81941332</c:v>
                </c:pt>
                <c:pt idx="267">
                  <c:v>169.29491662999999</c:v>
                </c:pt>
                <c:pt idx="268">
                  <c:v>165.83203940000001</c:v>
                </c:pt>
                <c:pt idx="269">
                  <c:v>162.43126314</c:v>
                </c:pt>
                <c:pt idx="270">
                  <c:v>159.09289443</c:v>
                </c:pt>
                <c:pt idx="271">
                  <c:v>155.81708148999999</c:v>
                </c:pt>
                <c:pt idx="272">
                  <c:v>152.60382949999999</c:v>
                </c:pt>
                <c:pt idx="273">
                  <c:v>149.45301463999999</c:v>
                </c:pt>
                <c:pt idx="274">
                  <c:v>146.36439709999999</c:v>
                </c:pt>
                <c:pt idx="275">
                  <c:v>143.33763303999999</c:v>
                </c:pt>
                <c:pt idx="276">
                  <c:v>140.37228554000001</c:v>
                </c:pt>
                <c:pt idx="277">
                  <c:v>137.46783472999999</c:v>
                </c:pt>
                <c:pt idx="278">
                  <c:v>134.62368701</c:v>
                </c:pt>
                <c:pt idx="279">
                  <c:v>131.83918362</c:v>
                </c:pt>
                <c:pt idx="280">
                  <c:v>129.11360839</c:v>
                </c:pt>
                <c:pt idx="281">
                  <c:v>126.44619489</c:v>
                </c:pt>
                <c:pt idx="282">
                  <c:v>123.836133</c:v>
                </c:pt>
                <c:pt idx="283">
                  <c:v>121.28275985000001</c:v>
                </c:pt>
                <c:pt idx="284">
                  <c:v>118.78631032</c:v>
                </c:pt>
                <c:pt idx="285">
                  <c:v>116.34712063000001</c:v>
                </c:pt>
                <c:pt idx="286">
                  <c:v>113.96529273</c:v>
                </c:pt>
                <c:pt idx="287">
                  <c:v>111.64072152999999</c:v>
                </c:pt>
                <c:pt idx="288">
                  <c:v>109.37312039</c:v>
                </c:pt>
                <c:pt idx="289">
                  <c:v>107.16204436</c:v>
                </c:pt>
                <c:pt idx="290">
                  <c:v>105.0069115</c:v>
                </c:pt>
                <c:pt idx="291">
                  <c:v>102.90702216</c:v>
                </c:pt>
                <c:pt idx="292">
                  <c:v>100.86157657</c:v>
                </c:pt>
                <c:pt idx="293">
                  <c:v>98.869690559000006</c:v>
                </c:pt>
                <c:pt idx="294">
                  <c:v>96.930409857000001</c:v>
                </c:pt>
                <c:pt idx="295">
                  <c:v>95.042722757000007</c:v>
                </c:pt>
                <c:pt idx="296">
                  <c:v>93.205571515000003</c:v>
                </c:pt>
                <c:pt idx="297">
                  <c:v>91.417862440999997</c:v>
                </c:pt>
                <c:pt idx="298">
                  <c:v>89.678474866000002</c:v>
                </c:pt>
                <c:pt idx="299">
                  <c:v>87.986269047999997</c:v>
                </c:pt>
                <c:pt idx="300">
                  <c:v>86.340093121999999</c:v>
                </c:pt>
                <c:pt idx="301">
                  <c:v>84.738789194999995</c:v>
                </c:pt>
                <c:pt idx="302">
                  <c:v>83.181198649999999</c:v>
                </c:pt>
                <c:pt idx="303">
                  <c:v>81.666166754000002</c:v>
                </c:pt>
                <c:pt idx="304">
                  <c:v>80.192546621999995</c:v>
                </c:pt>
                <c:pt idx="305">
                  <c:v>78.759202630000004</c:v>
                </c:pt>
                <c:pt idx="306">
                  <c:v>77.365013302999998</c:v>
                </c:pt>
                <c:pt idx="307">
                  <c:v>76.008873761999993</c:v>
                </c:pt>
                <c:pt idx="308">
                  <c:v>74.689697766999998</c:v>
                </c:pt>
                <c:pt idx="309">
                  <c:v>73.406419399000001</c:v>
                </c:pt>
                <c:pt idx="310">
                  <c:v>72.157994431999995</c:v>
                </c:pt>
                <c:pt idx="311">
                  <c:v>70.943401417000004</c:v>
                </c:pt>
                <c:pt idx="312">
                  <c:v>69.761642533</c:v>
                </c:pt>
                <c:pt idx="313">
                  <c:v>68.611744207000001</c:v>
                </c:pt>
                <c:pt idx="314">
                  <c:v>67.492757562999998</c:v>
                </c:pt>
                <c:pt idx="315">
                  <c:v>66.403758690999993</c:v>
                </c:pt>
                <c:pt idx="316">
                  <c:v>65.343848784000002</c:v>
                </c:pt>
                <c:pt idx="317">
                  <c:v>64.312153761000005</c:v>
                </c:pt>
                <c:pt idx="318">
                  <c:v>63.307745191000002</c:v>
                </c:pt>
                <c:pt idx="319">
                  <c:v>62.329557221000002</c:v>
                </c:pt>
                <c:pt idx="320">
                  <c:v>61.376555091</c:v>
                </c:pt>
                <c:pt idx="321">
                  <c:v>60.447757103000001</c:v>
                </c:pt>
                <c:pt idx="322">
                  <c:v>59.542231338999997</c:v>
                </c:pt>
                <c:pt idx="323">
                  <c:v>58.659092618999999</c:v>
                </c:pt>
                <c:pt idx="324">
                  <c:v>57.797499668</c:v>
                </c:pt>
                <c:pt idx="325">
                  <c:v>56.956652490000003</c:v>
                </c:pt>
                <c:pt idx="326">
                  <c:v>56.135789914999997</c:v>
                </c:pt>
                <c:pt idx="327">
                  <c:v>55.334187325999999</c:v>
                </c:pt>
                <c:pt idx="328">
                  <c:v>54.551154531000002</c:v>
                </c:pt>
                <c:pt idx="329">
                  <c:v>53.786033783999997</c:v>
                </c:pt>
                <c:pt idx="330">
                  <c:v>53.038197940000003</c:v>
                </c:pt>
                <c:pt idx="331">
                  <c:v>52.307048725999998</c:v>
                </c:pt>
                <c:pt idx="332">
                  <c:v>51.59201513</c:v>
                </c:pt>
                <c:pt idx="333">
                  <c:v>50.892551894</c:v>
                </c:pt>
                <c:pt idx="334">
                  <c:v>50.208138103000003</c:v>
                </c:pt>
                <c:pt idx="335">
                  <c:v>49.538275863000003</c:v>
                </c:pt>
                <c:pt idx="336">
                  <c:v>48.882489067000002</c:v>
                </c:pt>
                <c:pt idx="337">
                  <c:v>48.240322231</c:v>
                </c:pt>
                <c:pt idx="338">
                  <c:v>47.611339407999999</c:v>
                </c:pt>
                <c:pt idx="339">
                  <c:v>46.995123165000003</c:v>
                </c:pt>
                <c:pt idx="340">
                  <c:v>46.391273628</c:v>
                </c:pt>
                <c:pt idx="341">
                  <c:v>45.799407574999996</c:v>
                </c:pt>
                <c:pt idx="342">
                  <c:v>45.219157594999999</c:v>
                </c:pt>
                <c:pt idx="343">
                  <c:v>44.650171282999999</c:v>
                </c:pt>
                <c:pt idx="344">
                  <c:v>44.092110497999997</c:v>
                </c:pt>
                <c:pt idx="345">
                  <c:v>43.544650650999998</c:v>
                </c:pt>
                <c:pt idx="346">
                  <c:v>43.007480039999997</c:v>
                </c:pt>
                <c:pt idx="347">
                  <c:v>42.480299225000003</c:v>
                </c:pt>
                <c:pt idx="348">
                  <c:v>41.962820432000001</c:v>
                </c:pt>
                <c:pt idx="349">
                  <c:v>41.454766997</c:v>
                </c:pt>
                <c:pt idx="350">
                  <c:v>40.955872839999998</c:v>
                </c:pt>
                <c:pt idx="351">
                  <c:v>40.465881961999997</c:v>
                </c:pt>
                <c:pt idx="352">
                  <c:v>39.984547980000002</c:v>
                </c:pt>
                <c:pt idx="353">
                  <c:v>39.511633676999999</c:v>
                </c:pt>
                <c:pt idx="354">
                  <c:v>39.046910584000003</c:v>
                </c:pt>
                <c:pt idx="355">
                  <c:v>38.590158582000001</c:v>
                </c:pt>
                <c:pt idx="356">
                  <c:v>38.141165522000001</c:v>
                </c:pt>
                <c:pt idx="357">
                  <c:v>37.699726869000003</c:v>
                </c:pt>
                <c:pt idx="358">
                  <c:v>37.265645368000001</c:v>
                </c:pt>
                <c:pt idx="359">
                  <c:v>36.838730714999997</c:v>
                </c:pt>
                <c:pt idx="360">
                  <c:v>36.418800019999999</c:v>
                </c:pt>
                <c:pt idx="361">
                  <c:v>36.005693780999998</c:v>
                </c:pt>
                <c:pt idx="362">
                  <c:v>35.599273738999997</c:v>
                </c:pt>
                <c:pt idx="363">
                  <c:v>35.199405272</c:v>
                </c:pt>
                <c:pt idx="364">
                  <c:v>34.805956584</c:v>
                </c:pt>
                <c:pt idx="365">
                  <c:v>34.418798674000001</c:v>
                </c:pt>
                <c:pt idx="366">
                  <c:v>34.037805296000002</c:v>
                </c:pt>
                <c:pt idx="367">
                  <c:v>33.662852925000003</c:v>
                </c:pt>
                <c:pt idx="368">
                  <c:v>33.293820711999999</c:v>
                </c:pt>
                <c:pt idx="369">
                  <c:v>32.930590445</c:v>
                </c:pt>
                <c:pt idx="370">
                  <c:v>32.573046503</c:v>
                </c:pt>
                <c:pt idx="371">
                  <c:v>32.221075814999999</c:v>
                </c:pt>
                <c:pt idx="372">
                  <c:v>31.874567811999999</c:v>
                </c:pt>
                <c:pt idx="373">
                  <c:v>31.53341438</c:v>
                </c:pt>
                <c:pt idx="374">
                  <c:v>31.197509817</c:v>
                </c:pt>
                <c:pt idx="375">
                  <c:v>30.866750783000001</c:v>
                </c:pt>
                <c:pt idx="376">
                  <c:v>30.541036254000002</c:v>
                </c:pt>
                <c:pt idx="377">
                  <c:v>30.220267476</c:v>
                </c:pt>
                <c:pt idx="378">
                  <c:v>29.904347914999999</c:v>
                </c:pt>
                <c:pt idx="379">
                  <c:v>29.593183213</c:v>
                </c:pt>
                <c:pt idx="380">
                  <c:v>29.286681138999999</c:v>
                </c:pt>
                <c:pt idx="381">
                  <c:v>28.984751544000002</c:v>
                </c:pt>
                <c:pt idx="382">
                  <c:v>28.687306314000001</c:v>
                </c:pt>
                <c:pt idx="383">
                  <c:v>28.394259326</c:v>
                </c:pt>
                <c:pt idx="384">
                  <c:v>28.105526399999999</c:v>
                </c:pt>
                <c:pt idx="385">
                  <c:v>27.821025256999999</c:v>
                </c:pt>
                <c:pt idx="386">
                  <c:v>27.540675476000001</c:v>
                </c:pt>
                <c:pt idx="387">
                  <c:v>27.264398447000001</c:v>
                </c:pt>
                <c:pt idx="388">
                  <c:v>26.992117330999999</c:v>
                </c:pt>
                <c:pt idx="389">
                  <c:v>26.723757017000001</c:v>
                </c:pt>
                <c:pt idx="390">
                  <c:v>26.459244084000002</c:v>
                </c:pt>
                <c:pt idx="391">
                  <c:v>26.198506754</c:v>
                </c:pt>
                <c:pt idx="392">
                  <c:v>25.941474858999999</c:v>
                </c:pt>
                <c:pt idx="393">
                  <c:v>25.688079798</c:v>
                </c:pt>
                <c:pt idx="394">
                  <c:v>25.438254501999999</c:v>
                </c:pt>
                <c:pt idx="395">
                  <c:v>25.191933392999999</c:v>
                </c:pt>
                <c:pt idx="396">
                  <c:v>24.949052348999999</c:v>
                </c:pt>
                <c:pt idx="397">
                  <c:v>24.70954867</c:v>
                </c:pt>
                <c:pt idx="398">
                  <c:v>24.473361039</c:v>
                </c:pt>
                <c:pt idx="399">
                  <c:v>24.240429493000001</c:v>
                </c:pt>
                <c:pt idx="400">
                  <c:v>24.010695384000002</c:v>
                </c:pt>
                <c:pt idx="401">
                  <c:v>23.78410135</c:v>
                </c:pt>
                <c:pt idx="402">
                  <c:v>23.560591282000001</c:v>
                </c:pt>
                <c:pt idx="403">
                  <c:v>23.340110292999999</c:v>
                </c:pt>
                <c:pt idx="404">
                  <c:v>23.122604684999999</c:v>
                </c:pt>
                <c:pt idx="405">
                  <c:v>22.908021862999998</c:v>
                </c:pt>
                <c:pt idx="406">
                  <c:v>22.696309003</c:v>
                </c:pt>
                <c:pt idx="407">
                  <c:v>22.487413138000001</c:v>
                </c:pt>
                <c:pt idx="408">
                  <c:v>22.281282511000001</c:v>
                </c:pt>
                <c:pt idx="409">
                  <c:v>22.077866591999999</c:v>
                </c:pt>
                <c:pt idx="410">
                  <c:v>21.877116049000001</c:v>
                </c:pt>
                <c:pt idx="411">
                  <c:v>21.678982707999999</c:v>
                </c:pt>
                <c:pt idx="412">
                  <c:v>21.483419521999998</c:v>
                </c:pt>
                <c:pt idx="413">
                  <c:v>21.290380541000001</c:v>
                </c:pt>
                <c:pt idx="414">
                  <c:v>21.099820873999999</c:v>
                </c:pt>
                <c:pt idx="415">
                  <c:v>20.911696668000001</c:v>
                </c:pt>
                <c:pt idx="416">
                  <c:v>20.725965071000001</c:v>
                </c:pt>
                <c:pt idx="417">
                  <c:v>20.542584208000001</c:v>
                </c:pt>
                <c:pt idx="418">
                  <c:v>20.361513153000001</c:v>
                </c:pt>
                <c:pt idx="419">
                  <c:v>20.182711903000001</c:v>
                </c:pt>
                <c:pt idx="420">
                  <c:v>20.006141349</c:v>
                </c:pt>
                <c:pt idx="421">
                  <c:v>19.831763258999999</c:v>
                </c:pt>
                <c:pt idx="422">
                  <c:v>19.659540244999999</c:v>
                </c:pt>
                <c:pt idx="423">
                  <c:v>19.489435747000002</c:v>
                </c:pt>
                <c:pt idx="424">
                  <c:v>19.321414007000001</c:v>
                </c:pt>
                <c:pt idx="425">
                  <c:v>19.155440049999999</c:v>
                </c:pt>
                <c:pt idx="426">
                  <c:v>18.991479658999999</c:v>
                </c:pt>
                <c:pt idx="427">
                  <c:v>18.82949936</c:v>
                </c:pt>
                <c:pt idx="428">
                  <c:v>18.669466397000001</c:v>
                </c:pt>
                <c:pt idx="429">
                  <c:v>18.511348717000001</c:v>
                </c:pt>
                <c:pt idx="430">
                  <c:v>18.355114950000001</c:v>
                </c:pt>
                <c:pt idx="431">
                  <c:v>18.200734391000001</c:v>
                </c:pt>
                <c:pt idx="432">
                  <c:v>18.048176982000001</c:v>
                </c:pt>
                <c:pt idx="433">
                  <c:v>17.897413299</c:v>
                </c:pt>
                <c:pt idx="434">
                  <c:v>17.748414530000002</c:v>
                </c:pt>
                <c:pt idx="435">
                  <c:v>17.601152463999998</c:v>
                </c:pt>
                <c:pt idx="436">
                  <c:v>17.455599471999999</c:v>
                </c:pt>
                <c:pt idx="437">
                  <c:v>17.311728496000001</c:v>
                </c:pt>
                <c:pt idx="438">
                  <c:v>17.169513032000001</c:v>
                </c:pt>
                <c:pt idx="439">
                  <c:v>17.028927114999998</c:v>
                </c:pt>
                <c:pt idx="440">
                  <c:v>16.889945310000002</c:v>
                </c:pt>
                <c:pt idx="441">
                  <c:v>16.752542693999999</c:v>
                </c:pt>
                <c:pt idx="442">
                  <c:v>16.616694845000001</c:v>
                </c:pt>
                <c:pt idx="443">
                  <c:v>16.482377832000001</c:v>
                </c:pt>
                <c:pt idx="444">
                  <c:v>16.349568198</c:v>
                </c:pt>
                <c:pt idx="445">
                  <c:v>16.218242954000001</c:v>
                </c:pt>
                <c:pt idx="446">
                  <c:v>16.088379561</c:v>
                </c:pt>
                <c:pt idx="447">
                  <c:v>15.959955927999999</c:v>
                </c:pt>
                <c:pt idx="448">
                  <c:v>15.832950391000001</c:v>
                </c:pt>
                <c:pt idx="449">
                  <c:v>15.707341711</c:v>
                </c:pt>
                <c:pt idx="450">
                  <c:v>15.583109059</c:v>
                </c:pt>
                <c:pt idx="451">
                  <c:v>15.46023201</c:v>
                </c:pt>
                <c:pt idx="452">
                  <c:v>15.338690528000001</c:v>
                </c:pt>
                <c:pt idx="453">
                  <c:v>15.218464962000001</c:v>
                </c:pt>
                <c:pt idx="454">
                  <c:v>15.099536035</c:v>
                </c:pt>
                <c:pt idx="455">
                  <c:v>14.981884836000001</c:v>
                </c:pt>
                <c:pt idx="456">
                  <c:v>14.865492808999999</c:v>
                </c:pt>
                <c:pt idx="457">
                  <c:v>14.750341821999999</c:v>
                </c:pt>
                <c:pt idx="458">
                  <c:v>14.636414375999999</c:v>
                </c:pt>
                <c:pt idx="459">
                  <c:v>14.523693355000001</c:v>
                </c:pt>
                <c:pt idx="460">
                  <c:v>14.412161945999999</c:v>
                </c:pt>
                <c:pt idx="461">
                  <c:v>14.30180363</c:v>
                </c:pt>
                <c:pt idx="462">
                  <c:v>14.192602175999999</c:v>
                </c:pt>
                <c:pt idx="463">
                  <c:v>14.084541636999999</c:v>
                </c:pt>
                <c:pt idx="464">
                  <c:v>13.977606342</c:v>
                </c:pt>
                <c:pt idx="465">
                  <c:v>13.871780891</c:v>
                </c:pt>
                <c:pt idx="466">
                  <c:v>13.767050147999999</c:v>
                </c:pt>
                <c:pt idx="467">
                  <c:v>13.66339924</c:v>
                </c:pt>
                <c:pt idx="468">
                  <c:v>13.560813546</c:v>
                </c:pt>
                <c:pt idx="469">
                  <c:v>13.459278693</c:v>
                </c:pt>
                <c:pt idx="470">
                  <c:v>13.358780554000001</c:v>
                </c:pt>
                <c:pt idx="471">
                  <c:v>13.259305242</c:v>
                </c:pt>
                <c:pt idx="472">
                  <c:v>13.1608391</c:v>
                </c:pt>
                <c:pt idx="473">
                  <c:v>13.063368705</c:v>
                </c:pt>
                <c:pt idx="474">
                  <c:v>12.966880857</c:v>
                </c:pt>
                <c:pt idx="475">
                  <c:v>12.871362574000001</c:v>
                </c:pt>
                <c:pt idx="476">
                  <c:v>12.776801093</c:v>
                </c:pt>
                <c:pt idx="477">
                  <c:v>12.68318386</c:v>
                </c:pt>
                <c:pt idx="478">
                  <c:v>12.590498531</c:v>
                </c:pt>
                <c:pt idx="479">
                  <c:v>12.498732962</c:v>
                </c:pt>
                <c:pt idx="480">
                  <c:v>12.407875209</c:v>
                </c:pt>
                <c:pt idx="481">
                  <c:v>12.317913524</c:v>
                </c:pt>
                <c:pt idx="482">
                  <c:v>12.22883635</c:v>
                </c:pt>
                <c:pt idx="483">
                  <c:v>12.140632316</c:v>
                </c:pt>
                <c:pt idx="484">
                  <c:v>12.053290237000001</c:v>
                </c:pt>
                <c:pt idx="485">
                  <c:v>11.966799106</c:v>
                </c:pt>
                <c:pt idx="486">
                  <c:v>11.881148093</c:v>
                </c:pt>
                <c:pt idx="487">
                  <c:v>11.796326543999999</c:v>
                </c:pt>
                <c:pt idx="488">
                  <c:v>11.712323971</c:v>
                </c:pt>
                <c:pt idx="489">
                  <c:v>11.629130054999999</c:v>
                </c:pt>
                <c:pt idx="490">
                  <c:v>11.546734639</c:v>
                </c:pt>
                <c:pt idx="491">
                  <c:v>11.465127728000001</c:v>
                </c:pt>
                <c:pt idx="492">
                  <c:v>11.384299481999999</c:v>
                </c:pt>
                <c:pt idx="493">
                  <c:v>11.304240217</c:v>
                </c:pt>
                <c:pt idx="494">
                  <c:v>11.224940398999999</c:v>
                </c:pt>
                <c:pt idx="495">
                  <c:v>11.146390644</c:v>
                </c:pt>
                <c:pt idx="496">
                  <c:v>11.068581712</c:v>
                </c:pt>
                <c:pt idx="497">
                  <c:v>10.991504506</c:v>
                </c:pt>
                <c:pt idx="498">
                  <c:v>10.915150070999999</c:v>
                </c:pt>
                <c:pt idx="499">
                  <c:v>10.839509586</c:v>
                </c:pt>
                <c:pt idx="500">
                  <c:v>10.764574369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B5-41E6-A202-5DB6105037A5}"/>
            </c:ext>
          </c:extLst>
        </c:ser>
        <c:ser>
          <c:idx val="2"/>
          <c:order val="2"/>
          <c:tx>
            <c:strRef>
              <c:f>Sheet3!$D$1</c:f>
              <c:strCache>
                <c:ptCount val="1"/>
                <c:pt idx="0">
                  <c:v>Extinction </c:v>
                </c:pt>
              </c:strCache>
            </c:strRef>
          </c:tx>
          <c:spPr>
            <a:ln w="28575" cap="rnd">
              <a:solidFill>
                <a:srgbClr val="08E241"/>
              </a:solidFill>
              <a:round/>
            </a:ln>
            <a:effectLst/>
          </c:spPr>
          <c:marker>
            <c:symbol val="none"/>
          </c:marker>
          <c:cat>
            <c:numRef>
              <c:f>Sheet3!$A$2:$A$502</c:f>
              <c:numCache>
                <c:formatCode>General</c:formatCode>
                <c:ptCount val="501"/>
                <c:pt idx="0">
                  <c:v>300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  <c:pt idx="181">
                  <c:v>481</c:v>
                </c:pt>
                <c:pt idx="182">
                  <c:v>482</c:v>
                </c:pt>
                <c:pt idx="183">
                  <c:v>483</c:v>
                </c:pt>
                <c:pt idx="184">
                  <c:v>484</c:v>
                </c:pt>
                <c:pt idx="185">
                  <c:v>485</c:v>
                </c:pt>
                <c:pt idx="186">
                  <c:v>486</c:v>
                </c:pt>
                <c:pt idx="187">
                  <c:v>487</c:v>
                </c:pt>
                <c:pt idx="188">
                  <c:v>488</c:v>
                </c:pt>
                <c:pt idx="189">
                  <c:v>489</c:v>
                </c:pt>
                <c:pt idx="190">
                  <c:v>490</c:v>
                </c:pt>
                <c:pt idx="191">
                  <c:v>491</c:v>
                </c:pt>
                <c:pt idx="192">
                  <c:v>492</c:v>
                </c:pt>
                <c:pt idx="193">
                  <c:v>493</c:v>
                </c:pt>
                <c:pt idx="194">
                  <c:v>494</c:v>
                </c:pt>
                <c:pt idx="195">
                  <c:v>495</c:v>
                </c:pt>
                <c:pt idx="196">
                  <c:v>496</c:v>
                </c:pt>
                <c:pt idx="197">
                  <c:v>497</c:v>
                </c:pt>
                <c:pt idx="198">
                  <c:v>498</c:v>
                </c:pt>
                <c:pt idx="199">
                  <c:v>499</c:v>
                </c:pt>
                <c:pt idx="200">
                  <c:v>500</c:v>
                </c:pt>
                <c:pt idx="201">
                  <c:v>501</c:v>
                </c:pt>
                <c:pt idx="202">
                  <c:v>502</c:v>
                </c:pt>
                <c:pt idx="203">
                  <c:v>503</c:v>
                </c:pt>
                <c:pt idx="204">
                  <c:v>504</c:v>
                </c:pt>
                <c:pt idx="205">
                  <c:v>505</c:v>
                </c:pt>
                <c:pt idx="206">
                  <c:v>506</c:v>
                </c:pt>
                <c:pt idx="207">
                  <c:v>507</c:v>
                </c:pt>
                <c:pt idx="208">
                  <c:v>508</c:v>
                </c:pt>
                <c:pt idx="209">
                  <c:v>509</c:v>
                </c:pt>
                <c:pt idx="210">
                  <c:v>510</c:v>
                </c:pt>
                <c:pt idx="211">
                  <c:v>511</c:v>
                </c:pt>
                <c:pt idx="212">
                  <c:v>512</c:v>
                </c:pt>
                <c:pt idx="213">
                  <c:v>513</c:v>
                </c:pt>
                <c:pt idx="214">
                  <c:v>514</c:v>
                </c:pt>
                <c:pt idx="215">
                  <c:v>515</c:v>
                </c:pt>
                <c:pt idx="216">
                  <c:v>516</c:v>
                </c:pt>
                <c:pt idx="217">
                  <c:v>517</c:v>
                </c:pt>
                <c:pt idx="218">
                  <c:v>518</c:v>
                </c:pt>
                <c:pt idx="219">
                  <c:v>519</c:v>
                </c:pt>
                <c:pt idx="220">
                  <c:v>520</c:v>
                </c:pt>
                <c:pt idx="221">
                  <c:v>521</c:v>
                </c:pt>
                <c:pt idx="222">
                  <c:v>522</c:v>
                </c:pt>
                <c:pt idx="223">
                  <c:v>523</c:v>
                </c:pt>
                <c:pt idx="224">
                  <c:v>524</c:v>
                </c:pt>
                <c:pt idx="225">
                  <c:v>525</c:v>
                </c:pt>
                <c:pt idx="226">
                  <c:v>526</c:v>
                </c:pt>
                <c:pt idx="227">
                  <c:v>527</c:v>
                </c:pt>
                <c:pt idx="228">
                  <c:v>528</c:v>
                </c:pt>
                <c:pt idx="229">
                  <c:v>529</c:v>
                </c:pt>
                <c:pt idx="230">
                  <c:v>530</c:v>
                </c:pt>
                <c:pt idx="231">
                  <c:v>531</c:v>
                </c:pt>
                <c:pt idx="232">
                  <c:v>532</c:v>
                </c:pt>
                <c:pt idx="233">
                  <c:v>533</c:v>
                </c:pt>
                <c:pt idx="234">
                  <c:v>534</c:v>
                </c:pt>
                <c:pt idx="235">
                  <c:v>535</c:v>
                </c:pt>
                <c:pt idx="236">
                  <c:v>536</c:v>
                </c:pt>
                <c:pt idx="237">
                  <c:v>537</c:v>
                </c:pt>
                <c:pt idx="238">
                  <c:v>538</c:v>
                </c:pt>
                <c:pt idx="239">
                  <c:v>539</c:v>
                </c:pt>
                <c:pt idx="240">
                  <c:v>540</c:v>
                </c:pt>
                <c:pt idx="241">
                  <c:v>541</c:v>
                </c:pt>
                <c:pt idx="242">
                  <c:v>542</c:v>
                </c:pt>
                <c:pt idx="243">
                  <c:v>543</c:v>
                </c:pt>
                <c:pt idx="244">
                  <c:v>544</c:v>
                </c:pt>
                <c:pt idx="245">
                  <c:v>545</c:v>
                </c:pt>
                <c:pt idx="246">
                  <c:v>546</c:v>
                </c:pt>
                <c:pt idx="247">
                  <c:v>547</c:v>
                </c:pt>
                <c:pt idx="248">
                  <c:v>548</c:v>
                </c:pt>
                <c:pt idx="249">
                  <c:v>549</c:v>
                </c:pt>
                <c:pt idx="250">
                  <c:v>550</c:v>
                </c:pt>
                <c:pt idx="251">
                  <c:v>551</c:v>
                </c:pt>
                <c:pt idx="252">
                  <c:v>552</c:v>
                </c:pt>
                <c:pt idx="253">
                  <c:v>553</c:v>
                </c:pt>
                <c:pt idx="254">
                  <c:v>554</c:v>
                </c:pt>
                <c:pt idx="255">
                  <c:v>555</c:v>
                </c:pt>
                <c:pt idx="256">
                  <c:v>556</c:v>
                </c:pt>
                <c:pt idx="257">
                  <c:v>557</c:v>
                </c:pt>
                <c:pt idx="258">
                  <c:v>558</c:v>
                </c:pt>
                <c:pt idx="259">
                  <c:v>559</c:v>
                </c:pt>
                <c:pt idx="260">
                  <c:v>560</c:v>
                </c:pt>
                <c:pt idx="261">
                  <c:v>561</c:v>
                </c:pt>
                <c:pt idx="262">
                  <c:v>562</c:v>
                </c:pt>
                <c:pt idx="263">
                  <c:v>563</c:v>
                </c:pt>
                <c:pt idx="264">
                  <c:v>564</c:v>
                </c:pt>
                <c:pt idx="265">
                  <c:v>565</c:v>
                </c:pt>
                <c:pt idx="266">
                  <c:v>566</c:v>
                </c:pt>
                <c:pt idx="267">
                  <c:v>567</c:v>
                </c:pt>
                <c:pt idx="268">
                  <c:v>568</c:v>
                </c:pt>
                <c:pt idx="269">
                  <c:v>569</c:v>
                </c:pt>
                <c:pt idx="270">
                  <c:v>570</c:v>
                </c:pt>
                <c:pt idx="271">
                  <c:v>571</c:v>
                </c:pt>
                <c:pt idx="272">
                  <c:v>572</c:v>
                </c:pt>
                <c:pt idx="273">
                  <c:v>573</c:v>
                </c:pt>
                <c:pt idx="274">
                  <c:v>574</c:v>
                </c:pt>
                <c:pt idx="275">
                  <c:v>575</c:v>
                </c:pt>
                <c:pt idx="276">
                  <c:v>576</c:v>
                </c:pt>
                <c:pt idx="277">
                  <c:v>577</c:v>
                </c:pt>
                <c:pt idx="278">
                  <c:v>578</c:v>
                </c:pt>
                <c:pt idx="279">
                  <c:v>579</c:v>
                </c:pt>
                <c:pt idx="280">
                  <c:v>580</c:v>
                </c:pt>
                <c:pt idx="281">
                  <c:v>581</c:v>
                </c:pt>
                <c:pt idx="282">
                  <c:v>582</c:v>
                </c:pt>
                <c:pt idx="283">
                  <c:v>583</c:v>
                </c:pt>
                <c:pt idx="284">
                  <c:v>584</c:v>
                </c:pt>
                <c:pt idx="285">
                  <c:v>585</c:v>
                </c:pt>
                <c:pt idx="286">
                  <c:v>586</c:v>
                </c:pt>
                <c:pt idx="287">
                  <c:v>587</c:v>
                </c:pt>
                <c:pt idx="288">
                  <c:v>588</c:v>
                </c:pt>
                <c:pt idx="289">
                  <c:v>589</c:v>
                </c:pt>
                <c:pt idx="290">
                  <c:v>590</c:v>
                </c:pt>
                <c:pt idx="291">
                  <c:v>591</c:v>
                </c:pt>
                <c:pt idx="292">
                  <c:v>592</c:v>
                </c:pt>
                <c:pt idx="293">
                  <c:v>593</c:v>
                </c:pt>
                <c:pt idx="294">
                  <c:v>594</c:v>
                </c:pt>
                <c:pt idx="295">
                  <c:v>595</c:v>
                </c:pt>
                <c:pt idx="296">
                  <c:v>596</c:v>
                </c:pt>
                <c:pt idx="297">
                  <c:v>597</c:v>
                </c:pt>
                <c:pt idx="298">
                  <c:v>598</c:v>
                </c:pt>
                <c:pt idx="299">
                  <c:v>599</c:v>
                </c:pt>
                <c:pt idx="300">
                  <c:v>600</c:v>
                </c:pt>
                <c:pt idx="301">
                  <c:v>601</c:v>
                </c:pt>
                <c:pt idx="302">
                  <c:v>602</c:v>
                </c:pt>
                <c:pt idx="303">
                  <c:v>603</c:v>
                </c:pt>
                <c:pt idx="304">
                  <c:v>604</c:v>
                </c:pt>
                <c:pt idx="305">
                  <c:v>605</c:v>
                </c:pt>
                <c:pt idx="306">
                  <c:v>606</c:v>
                </c:pt>
                <c:pt idx="307">
                  <c:v>607</c:v>
                </c:pt>
                <c:pt idx="308">
                  <c:v>608</c:v>
                </c:pt>
                <c:pt idx="309">
                  <c:v>609</c:v>
                </c:pt>
                <c:pt idx="310">
                  <c:v>610</c:v>
                </c:pt>
                <c:pt idx="311">
                  <c:v>611</c:v>
                </c:pt>
                <c:pt idx="312">
                  <c:v>612</c:v>
                </c:pt>
                <c:pt idx="313">
                  <c:v>613</c:v>
                </c:pt>
                <c:pt idx="314">
                  <c:v>614</c:v>
                </c:pt>
                <c:pt idx="315">
                  <c:v>615</c:v>
                </c:pt>
                <c:pt idx="316">
                  <c:v>616</c:v>
                </c:pt>
                <c:pt idx="317">
                  <c:v>617</c:v>
                </c:pt>
                <c:pt idx="318">
                  <c:v>618</c:v>
                </c:pt>
                <c:pt idx="319">
                  <c:v>619</c:v>
                </c:pt>
                <c:pt idx="320">
                  <c:v>620</c:v>
                </c:pt>
                <c:pt idx="321">
                  <c:v>621</c:v>
                </c:pt>
                <c:pt idx="322">
                  <c:v>622</c:v>
                </c:pt>
                <c:pt idx="323">
                  <c:v>623</c:v>
                </c:pt>
                <c:pt idx="324">
                  <c:v>624</c:v>
                </c:pt>
                <c:pt idx="325">
                  <c:v>625</c:v>
                </c:pt>
                <c:pt idx="326">
                  <c:v>626</c:v>
                </c:pt>
                <c:pt idx="327">
                  <c:v>627</c:v>
                </c:pt>
                <c:pt idx="328">
                  <c:v>628</c:v>
                </c:pt>
                <c:pt idx="329">
                  <c:v>629</c:v>
                </c:pt>
                <c:pt idx="330">
                  <c:v>630</c:v>
                </c:pt>
                <c:pt idx="331">
                  <c:v>631</c:v>
                </c:pt>
                <c:pt idx="332">
                  <c:v>632</c:v>
                </c:pt>
                <c:pt idx="333">
                  <c:v>633</c:v>
                </c:pt>
                <c:pt idx="334">
                  <c:v>634</c:v>
                </c:pt>
                <c:pt idx="335">
                  <c:v>635</c:v>
                </c:pt>
                <c:pt idx="336">
                  <c:v>636</c:v>
                </c:pt>
                <c:pt idx="337">
                  <c:v>637</c:v>
                </c:pt>
                <c:pt idx="338">
                  <c:v>638</c:v>
                </c:pt>
                <c:pt idx="339">
                  <c:v>639</c:v>
                </c:pt>
                <c:pt idx="340">
                  <c:v>640</c:v>
                </c:pt>
                <c:pt idx="341">
                  <c:v>641</c:v>
                </c:pt>
                <c:pt idx="342">
                  <c:v>642</c:v>
                </c:pt>
                <c:pt idx="343">
                  <c:v>643</c:v>
                </c:pt>
                <c:pt idx="344">
                  <c:v>644</c:v>
                </c:pt>
                <c:pt idx="345">
                  <c:v>645</c:v>
                </c:pt>
                <c:pt idx="346">
                  <c:v>646</c:v>
                </c:pt>
                <c:pt idx="347">
                  <c:v>647</c:v>
                </c:pt>
                <c:pt idx="348">
                  <c:v>648</c:v>
                </c:pt>
                <c:pt idx="349">
                  <c:v>649</c:v>
                </c:pt>
                <c:pt idx="350">
                  <c:v>650</c:v>
                </c:pt>
                <c:pt idx="351">
                  <c:v>651</c:v>
                </c:pt>
                <c:pt idx="352">
                  <c:v>652</c:v>
                </c:pt>
                <c:pt idx="353">
                  <c:v>653</c:v>
                </c:pt>
                <c:pt idx="354">
                  <c:v>654</c:v>
                </c:pt>
                <c:pt idx="355">
                  <c:v>655</c:v>
                </c:pt>
                <c:pt idx="356">
                  <c:v>656</c:v>
                </c:pt>
                <c:pt idx="357">
                  <c:v>657</c:v>
                </c:pt>
                <c:pt idx="358">
                  <c:v>658</c:v>
                </c:pt>
                <c:pt idx="359">
                  <c:v>659</c:v>
                </c:pt>
                <c:pt idx="360">
                  <c:v>660</c:v>
                </c:pt>
                <c:pt idx="361">
                  <c:v>661</c:v>
                </c:pt>
                <c:pt idx="362">
                  <c:v>662</c:v>
                </c:pt>
                <c:pt idx="363">
                  <c:v>663</c:v>
                </c:pt>
                <c:pt idx="364">
                  <c:v>664</c:v>
                </c:pt>
                <c:pt idx="365">
                  <c:v>665</c:v>
                </c:pt>
                <c:pt idx="366">
                  <c:v>666</c:v>
                </c:pt>
                <c:pt idx="367">
                  <c:v>667</c:v>
                </c:pt>
                <c:pt idx="368">
                  <c:v>668</c:v>
                </c:pt>
                <c:pt idx="369">
                  <c:v>669</c:v>
                </c:pt>
                <c:pt idx="370">
                  <c:v>670</c:v>
                </c:pt>
                <c:pt idx="371">
                  <c:v>671</c:v>
                </c:pt>
                <c:pt idx="372">
                  <c:v>672</c:v>
                </c:pt>
                <c:pt idx="373">
                  <c:v>673</c:v>
                </c:pt>
                <c:pt idx="374">
                  <c:v>674</c:v>
                </c:pt>
                <c:pt idx="375">
                  <c:v>675</c:v>
                </c:pt>
                <c:pt idx="376">
                  <c:v>676</c:v>
                </c:pt>
                <c:pt idx="377">
                  <c:v>677</c:v>
                </c:pt>
                <c:pt idx="378">
                  <c:v>678</c:v>
                </c:pt>
                <c:pt idx="379">
                  <c:v>679</c:v>
                </c:pt>
                <c:pt idx="380">
                  <c:v>680</c:v>
                </c:pt>
                <c:pt idx="381">
                  <c:v>681</c:v>
                </c:pt>
                <c:pt idx="382">
                  <c:v>682</c:v>
                </c:pt>
                <c:pt idx="383">
                  <c:v>683</c:v>
                </c:pt>
                <c:pt idx="384">
                  <c:v>684</c:v>
                </c:pt>
                <c:pt idx="385">
                  <c:v>685</c:v>
                </c:pt>
                <c:pt idx="386">
                  <c:v>686</c:v>
                </c:pt>
                <c:pt idx="387">
                  <c:v>687</c:v>
                </c:pt>
                <c:pt idx="388">
                  <c:v>688</c:v>
                </c:pt>
                <c:pt idx="389">
                  <c:v>689</c:v>
                </c:pt>
                <c:pt idx="390">
                  <c:v>690</c:v>
                </c:pt>
                <c:pt idx="391">
                  <c:v>691</c:v>
                </c:pt>
                <c:pt idx="392">
                  <c:v>692</c:v>
                </c:pt>
                <c:pt idx="393">
                  <c:v>693</c:v>
                </c:pt>
                <c:pt idx="394">
                  <c:v>694</c:v>
                </c:pt>
                <c:pt idx="395">
                  <c:v>695</c:v>
                </c:pt>
                <c:pt idx="396">
                  <c:v>696</c:v>
                </c:pt>
                <c:pt idx="397">
                  <c:v>697</c:v>
                </c:pt>
                <c:pt idx="398">
                  <c:v>698</c:v>
                </c:pt>
                <c:pt idx="399">
                  <c:v>699</c:v>
                </c:pt>
                <c:pt idx="400">
                  <c:v>700</c:v>
                </c:pt>
                <c:pt idx="401">
                  <c:v>701</c:v>
                </c:pt>
                <c:pt idx="402">
                  <c:v>702</c:v>
                </c:pt>
                <c:pt idx="403">
                  <c:v>703</c:v>
                </c:pt>
                <c:pt idx="404">
                  <c:v>704</c:v>
                </c:pt>
                <c:pt idx="405">
                  <c:v>705</c:v>
                </c:pt>
                <c:pt idx="406">
                  <c:v>706</c:v>
                </c:pt>
                <c:pt idx="407">
                  <c:v>707</c:v>
                </c:pt>
                <c:pt idx="408">
                  <c:v>708</c:v>
                </c:pt>
                <c:pt idx="409">
                  <c:v>709</c:v>
                </c:pt>
                <c:pt idx="410">
                  <c:v>710</c:v>
                </c:pt>
                <c:pt idx="411">
                  <c:v>711</c:v>
                </c:pt>
                <c:pt idx="412">
                  <c:v>712</c:v>
                </c:pt>
                <c:pt idx="413">
                  <c:v>713</c:v>
                </c:pt>
                <c:pt idx="414">
                  <c:v>714</c:v>
                </c:pt>
                <c:pt idx="415">
                  <c:v>715</c:v>
                </c:pt>
                <c:pt idx="416">
                  <c:v>716</c:v>
                </c:pt>
                <c:pt idx="417">
                  <c:v>717</c:v>
                </c:pt>
                <c:pt idx="418">
                  <c:v>718</c:v>
                </c:pt>
                <c:pt idx="419">
                  <c:v>719</c:v>
                </c:pt>
                <c:pt idx="420">
                  <c:v>720</c:v>
                </c:pt>
                <c:pt idx="421">
                  <c:v>721</c:v>
                </c:pt>
                <c:pt idx="422">
                  <c:v>722</c:v>
                </c:pt>
                <c:pt idx="423">
                  <c:v>723</c:v>
                </c:pt>
                <c:pt idx="424">
                  <c:v>724</c:v>
                </c:pt>
                <c:pt idx="425">
                  <c:v>725</c:v>
                </c:pt>
                <c:pt idx="426">
                  <c:v>726</c:v>
                </c:pt>
                <c:pt idx="427">
                  <c:v>727</c:v>
                </c:pt>
                <c:pt idx="428">
                  <c:v>728</c:v>
                </c:pt>
                <c:pt idx="429">
                  <c:v>729</c:v>
                </c:pt>
                <c:pt idx="430">
                  <c:v>730</c:v>
                </c:pt>
                <c:pt idx="431">
                  <c:v>731</c:v>
                </c:pt>
                <c:pt idx="432">
                  <c:v>732</c:v>
                </c:pt>
                <c:pt idx="433">
                  <c:v>733</c:v>
                </c:pt>
                <c:pt idx="434">
                  <c:v>734</c:v>
                </c:pt>
                <c:pt idx="435">
                  <c:v>735</c:v>
                </c:pt>
                <c:pt idx="436">
                  <c:v>736</c:v>
                </c:pt>
                <c:pt idx="437">
                  <c:v>737</c:v>
                </c:pt>
                <c:pt idx="438">
                  <c:v>738</c:v>
                </c:pt>
                <c:pt idx="439">
                  <c:v>739</c:v>
                </c:pt>
                <c:pt idx="440">
                  <c:v>740</c:v>
                </c:pt>
                <c:pt idx="441">
                  <c:v>741</c:v>
                </c:pt>
                <c:pt idx="442">
                  <c:v>742</c:v>
                </c:pt>
                <c:pt idx="443">
                  <c:v>743</c:v>
                </c:pt>
                <c:pt idx="444">
                  <c:v>744</c:v>
                </c:pt>
                <c:pt idx="445">
                  <c:v>745</c:v>
                </c:pt>
                <c:pt idx="446">
                  <c:v>746</c:v>
                </c:pt>
                <c:pt idx="447">
                  <c:v>747</c:v>
                </c:pt>
                <c:pt idx="448">
                  <c:v>748</c:v>
                </c:pt>
                <c:pt idx="449">
                  <c:v>749</c:v>
                </c:pt>
                <c:pt idx="450">
                  <c:v>750</c:v>
                </c:pt>
                <c:pt idx="451">
                  <c:v>751</c:v>
                </c:pt>
                <c:pt idx="452">
                  <c:v>752</c:v>
                </c:pt>
                <c:pt idx="453">
                  <c:v>753</c:v>
                </c:pt>
                <c:pt idx="454">
                  <c:v>754</c:v>
                </c:pt>
                <c:pt idx="455">
                  <c:v>755</c:v>
                </c:pt>
                <c:pt idx="456">
                  <c:v>756</c:v>
                </c:pt>
                <c:pt idx="457">
                  <c:v>757</c:v>
                </c:pt>
                <c:pt idx="458">
                  <c:v>758</c:v>
                </c:pt>
                <c:pt idx="459">
                  <c:v>759</c:v>
                </c:pt>
                <c:pt idx="460">
                  <c:v>760</c:v>
                </c:pt>
                <c:pt idx="461">
                  <c:v>761</c:v>
                </c:pt>
                <c:pt idx="462">
                  <c:v>762</c:v>
                </c:pt>
                <c:pt idx="463">
                  <c:v>763</c:v>
                </c:pt>
                <c:pt idx="464">
                  <c:v>764</c:v>
                </c:pt>
                <c:pt idx="465">
                  <c:v>765</c:v>
                </c:pt>
                <c:pt idx="466">
                  <c:v>766</c:v>
                </c:pt>
                <c:pt idx="467">
                  <c:v>767</c:v>
                </c:pt>
                <c:pt idx="468">
                  <c:v>768</c:v>
                </c:pt>
                <c:pt idx="469">
                  <c:v>769</c:v>
                </c:pt>
                <c:pt idx="470">
                  <c:v>770</c:v>
                </c:pt>
                <c:pt idx="471">
                  <c:v>771</c:v>
                </c:pt>
                <c:pt idx="472">
                  <c:v>772</c:v>
                </c:pt>
                <c:pt idx="473">
                  <c:v>773</c:v>
                </c:pt>
                <c:pt idx="474">
                  <c:v>774</c:v>
                </c:pt>
                <c:pt idx="475">
                  <c:v>775</c:v>
                </c:pt>
                <c:pt idx="476">
                  <c:v>776</c:v>
                </c:pt>
                <c:pt idx="477">
                  <c:v>777</c:v>
                </c:pt>
                <c:pt idx="478">
                  <c:v>778</c:v>
                </c:pt>
                <c:pt idx="479">
                  <c:v>779</c:v>
                </c:pt>
                <c:pt idx="480">
                  <c:v>780</c:v>
                </c:pt>
                <c:pt idx="481">
                  <c:v>781</c:v>
                </c:pt>
                <c:pt idx="482">
                  <c:v>782</c:v>
                </c:pt>
                <c:pt idx="483">
                  <c:v>783</c:v>
                </c:pt>
                <c:pt idx="484">
                  <c:v>784</c:v>
                </c:pt>
                <c:pt idx="485">
                  <c:v>785</c:v>
                </c:pt>
                <c:pt idx="486">
                  <c:v>786</c:v>
                </c:pt>
                <c:pt idx="487">
                  <c:v>787</c:v>
                </c:pt>
                <c:pt idx="488">
                  <c:v>788</c:v>
                </c:pt>
                <c:pt idx="489">
                  <c:v>789</c:v>
                </c:pt>
                <c:pt idx="490">
                  <c:v>790</c:v>
                </c:pt>
                <c:pt idx="491">
                  <c:v>791</c:v>
                </c:pt>
                <c:pt idx="492">
                  <c:v>792</c:v>
                </c:pt>
                <c:pt idx="493">
                  <c:v>793</c:v>
                </c:pt>
                <c:pt idx="494">
                  <c:v>794</c:v>
                </c:pt>
                <c:pt idx="495">
                  <c:v>795</c:v>
                </c:pt>
                <c:pt idx="496">
                  <c:v>796</c:v>
                </c:pt>
                <c:pt idx="497">
                  <c:v>797</c:v>
                </c:pt>
                <c:pt idx="498">
                  <c:v>798</c:v>
                </c:pt>
                <c:pt idx="499">
                  <c:v>799</c:v>
                </c:pt>
                <c:pt idx="500">
                  <c:v>800</c:v>
                </c:pt>
              </c:numCache>
            </c:numRef>
          </c:cat>
          <c:val>
            <c:numRef>
              <c:f>Sheet3!$D$2:$D$502</c:f>
              <c:numCache>
                <c:formatCode>0.00E+00</c:formatCode>
                <c:ptCount val="501"/>
                <c:pt idx="0">
                  <c:v>2749.6022229999999</c:v>
                </c:pt>
                <c:pt idx="1">
                  <c:v>2736.3678728999998</c:v>
                </c:pt>
                <c:pt idx="2">
                  <c:v>2724.5536685000002</c:v>
                </c:pt>
                <c:pt idx="3">
                  <c:v>2713.9788619999999</c:v>
                </c:pt>
                <c:pt idx="4">
                  <c:v>2704.3943598999999</c:v>
                </c:pt>
                <c:pt idx="5">
                  <c:v>2695.5496127000001</c:v>
                </c:pt>
                <c:pt idx="6">
                  <c:v>2687.1917076999998</c:v>
                </c:pt>
                <c:pt idx="7">
                  <c:v>2679.0647660999998</c:v>
                </c:pt>
                <c:pt idx="8">
                  <c:v>2670.9096724000001</c:v>
                </c:pt>
                <c:pt idx="9">
                  <c:v>2662.4641605000002</c:v>
                </c:pt>
                <c:pt idx="10">
                  <c:v>2653.4632832000002</c:v>
                </c:pt>
                <c:pt idx="11">
                  <c:v>2643.6427585000001</c:v>
                </c:pt>
                <c:pt idx="12">
                  <c:v>2632.9291576999999</c:v>
                </c:pt>
                <c:pt idx="13">
                  <c:v>2621.5752972</c:v>
                </c:pt>
                <c:pt idx="14">
                  <c:v>2609.8679167</c:v>
                </c:pt>
                <c:pt idx="15">
                  <c:v>2598.0952261000002</c:v>
                </c:pt>
                <c:pt idx="16">
                  <c:v>2586.5462004999999</c:v>
                </c:pt>
                <c:pt idx="17">
                  <c:v>2575.5103393999998</c:v>
                </c:pt>
                <c:pt idx="18">
                  <c:v>2565.2779191999998</c:v>
                </c:pt>
                <c:pt idx="19">
                  <c:v>2556.1407629999999</c:v>
                </c:pt>
                <c:pt idx="20">
                  <c:v>2548.3935488000002</c:v>
                </c:pt>
                <c:pt idx="21">
                  <c:v>2542.3147530000001</c:v>
                </c:pt>
                <c:pt idx="22">
                  <c:v>2537.8753233000002</c:v>
                </c:pt>
                <c:pt idx="23">
                  <c:v>2534.8064432000001</c:v>
                </c:pt>
                <c:pt idx="24">
                  <c:v>2532.8309009</c:v>
                </c:pt>
                <c:pt idx="25">
                  <c:v>2531.6674536999999</c:v>
                </c:pt>
                <c:pt idx="26">
                  <c:v>2531.0294454999998</c:v>
                </c:pt>
                <c:pt idx="27">
                  <c:v>2530.6238902999999</c:v>
                </c:pt>
                <c:pt idx="28">
                  <c:v>2530.1510502000001</c:v>
                </c:pt>
                <c:pt idx="29">
                  <c:v>2529.3045396000002</c:v>
                </c:pt>
                <c:pt idx="30">
                  <c:v>2527.7719837999998</c:v>
                </c:pt>
                <c:pt idx="31">
                  <c:v>2525.2362558</c:v>
                </c:pt>
                <c:pt idx="32">
                  <c:v>2521.3864085999999</c:v>
                </c:pt>
                <c:pt idx="33">
                  <c:v>2516.1207258999998</c:v>
                </c:pt>
                <c:pt idx="34">
                  <c:v>2509.5506995999999</c:v>
                </c:pt>
                <c:pt idx="35">
                  <c:v>2501.8014005999999</c:v>
                </c:pt>
                <c:pt idx="36">
                  <c:v>2493.0013724999999</c:v>
                </c:pt>
                <c:pt idx="37">
                  <c:v>2483.2816690999998</c:v>
                </c:pt>
                <c:pt idx="38">
                  <c:v>2472.7749757000001</c:v>
                </c:pt>
                <c:pt idx="39">
                  <c:v>2461.6148234000002</c:v>
                </c:pt>
                <c:pt idx="40">
                  <c:v>2449.9349023</c:v>
                </c:pt>
                <c:pt idx="41">
                  <c:v>2437.868477</c:v>
                </c:pt>
                <c:pt idx="42">
                  <c:v>2425.5479098000001</c:v>
                </c:pt>
                <c:pt idx="43">
                  <c:v>2413.1034451999999</c:v>
                </c:pt>
                <c:pt idx="44">
                  <c:v>2400.6443218999998</c:v>
                </c:pt>
                <c:pt idx="45">
                  <c:v>2388.2586135000001</c:v>
                </c:pt>
                <c:pt idx="46">
                  <c:v>2376.0318154000001</c:v>
                </c:pt>
                <c:pt idx="47">
                  <c:v>2364.0477144000001</c:v>
                </c:pt>
                <c:pt idx="48">
                  <c:v>2352.3884511000001</c:v>
                </c:pt>
                <c:pt idx="49">
                  <c:v>2341.1346174999999</c:v>
                </c:pt>
                <c:pt idx="50">
                  <c:v>2330.3653877000002</c:v>
                </c:pt>
                <c:pt idx="51">
                  <c:v>2320.1586828</c:v>
                </c:pt>
                <c:pt idx="52">
                  <c:v>2310.5913658999998</c:v>
                </c:pt>
                <c:pt idx="53">
                  <c:v>2301.7394674000002</c:v>
                </c:pt>
                <c:pt idx="54">
                  <c:v>2293.6784398999998</c:v>
                </c:pt>
                <c:pt idx="55">
                  <c:v>2286.4710246999998</c:v>
                </c:pt>
                <c:pt idx="56">
                  <c:v>2280.0885266</c:v>
                </c:pt>
                <c:pt idx="57">
                  <c:v>2274.4623759000001</c:v>
                </c:pt>
                <c:pt idx="58">
                  <c:v>2269.5250461000001</c:v>
                </c:pt>
                <c:pt idx="59">
                  <c:v>2265.2100120999999</c:v>
                </c:pt>
                <c:pt idx="60">
                  <c:v>2261.4515403999999</c:v>
                </c:pt>
                <c:pt idx="61">
                  <c:v>2258.1845051999999</c:v>
                </c:pt>
                <c:pt idx="62">
                  <c:v>2255.3442289999998</c:v>
                </c:pt>
                <c:pt idx="63">
                  <c:v>2252.8663485000002</c:v>
                </c:pt>
                <c:pt idx="64">
                  <c:v>2250.6867034000002</c:v>
                </c:pt>
                <c:pt idx="65">
                  <c:v>2248.7412503</c:v>
                </c:pt>
                <c:pt idx="66">
                  <c:v>2246.9659998000002</c:v>
                </c:pt>
                <c:pt idx="67">
                  <c:v>2245.2969776</c:v>
                </c:pt>
                <c:pt idx="68">
                  <c:v>2243.6702138999999</c:v>
                </c:pt>
                <c:pt idx="69">
                  <c:v>2242.0271406000002</c:v>
                </c:pt>
                <c:pt idx="70">
                  <c:v>2240.325315</c:v>
                </c:pt>
                <c:pt idx="71">
                  <c:v>2238.5254882999998</c:v>
                </c:pt>
                <c:pt idx="72">
                  <c:v>2236.5886946000001</c:v>
                </c:pt>
                <c:pt idx="73">
                  <c:v>2234.4762983999999</c:v>
                </c:pt>
                <c:pt idx="74">
                  <c:v>2232.1500474999998</c:v>
                </c:pt>
                <c:pt idx="75">
                  <c:v>2229.5721315000001</c:v>
                </c:pt>
                <c:pt idx="76">
                  <c:v>2226.7052444000001</c:v>
                </c:pt>
                <c:pt idx="77">
                  <c:v>2223.5126519</c:v>
                </c:pt>
                <c:pt idx="78">
                  <c:v>2219.9582615999998</c:v>
                </c:pt>
                <c:pt idx="79">
                  <c:v>2216.0066963999998</c:v>
                </c:pt>
                <c:pt idx="80">
                  <c:v>2211.6233692999999</c:v>
                </c:pt>
                <c:pt idx="81">
                  <c:v>2206.7745601000001</c:v>
                </c:pt>
                <c:pt idx="82">
                  <c:v>2201.4293736999998</c:v>
                </c:pt>
                <c:pt idx="83">
                  <c:v>2195.6010479000001</c:v>
                </c:pt>
                <c:pt idx="84">
                  <c:v>2189.3463173</c:v>
                </c:pt>
                <c:pt idx="85">
                  <c:v>2182.7236171999998</c:v>
                </c:pt>
                <c:pt idx="86">
                  <c:v>2175.7910385</c:v>
                </c:pt>
                <c:pt idx="87">
                  <c:v>2168.6061933000001</c:v>
                </c:pt>
                <c:pt idx="88">
                  <c:v>2161.2261045</c:v>
                </c:pt>
                <c:pt idx="89">
                  <c:v>2153.7071193000002</c:v>
                </c:pt>
                <c:pt idx="90">
                  <c:v>2146.1048464999999</c:v>
                </c:pt>
                <c:pt idx="91">
                  <c:v>2138.4741165999999</c:v>
                </c:pt>
                <c:pt idx="92">
                  <c:v>2130.8689635999999</c:v>
                </c:pt>
                <c:pt idx="93">
                  <c:v>2123.3426288000001</c:v>
                </c:pt>
                <c:pt idx="94">
                  <c:v>2115.9475851000002</c:v>
                </c:pt>
                <c:pt idx="95">
                  <c:v>2108.7355812999999</c:v>
                </c:pt>
                <c:pt idx="96">
                  <c:v>2101.7577053</c:v>
                </c:pt>
                <c:pt idx="97">
                  <c:v>2095.0644668</c:v>
                </c:pt>
                <c:pt idx="98">
                  <c:v>2088.7027625000001</c:v>
                </c:pt>
                <c:pt idx="99">
                  <c:v>2082.6723434</c:v>
                </c:pt>
                <c:pt idx="100">
                  <c:v>2076.9371411000002</c:v>
                </c:pt>
                <c:pt idx="101">
                  <c:v>2071.4605652999999</c:v>
                </c:pt>
                <c:pt idx="102">
                  <c:v>2066.2063668000001</c:v>
                </c:pt>
                <c:pt idx="103">
                  <c:v>2061.1385777999999</c:v>
                </c:pt>
                <c:pt idx="104">
                  <c:v>2056.2214623</c:v>
                </c:pt>
                <c:pt idx="105">
                  <c:v>2051.419476</c:v>
                </c:pt>
                <c:pt idx="106">
                  <c:v>2046.6972355</c:v>
                </c:pt>
                <c:pt idx="107">
                  <c:v>2042.0194965999999</c:v>
                </c:pt>
                <c:pt idx="108">
                  <c:v>2037.3511427000001</c:v>
                </c:pt>
                <c:pt idx="109">
                  <c:v>2032.6571812</c:v>
                </c:pt>
                <c:pt idx="110">
                  <c:v>2027.9027510000001</c:v>
                </c:pt>
                <c:pt idx="111">
                  <c:v>2023.0531377</c:v>
                </c:pt>
                <c:pt idx="112">
                  <c:v>2018.0737997000001</c:v>
                </c:pt>
                <c:pt idx="113">
                  <c:v>2012.9304021999999</c:v>
                </c:pt>
                <c:pt idx="114">
                  <c:v>2007.5931423</c:v>
                </c:pt>
                <c:pt idx="115">
                  <c:v>2002.076603</c:v>
                </c:pt>
                <c:pt idx="116">
                  <c:v>1996.4213307</c:v>
                </c:pt>
                <c:pt idx="117">
                  <c:v>1990.6679669</c:v>
                </c:pt>
                <c:pt idx="118">
                  <c:v>1984.8568645</c:v>
                </c:pt>
                <c:pt idx="119">
                  <c:v>1979.0280562999999</c:v>
                </c:pt>
                <c:pt idx="120">
                  <c:v>1973.2212359</c:v>
                </c:pt>
                <c:pt idx="121">
                  <c:v>1967.4757529000001</c:v>
                </c:pt>
                <c:pt idx="122">
                  <c:v>1961.8306201</c:v>
                </c:pt>
                <c:pt idx="123">
                  <c:v>1956.3245342</c:v>
                </c:pt>
                <c:pt idx="124">
                  <c:v>1950.9959091999999</c:v>
                </c:pt>
                <c:pt idx="125">
                  <c:v>1945.8829221999999</c:v>
                </c:pt>
                <c:pt idx="126">
                  <c:v>1941.0235717</c:v>
                </c:pt>
                <c:pt idx="127">
                  <c:v>1936.4557483000001</c:v>
                </c:pt>
                <c:pt idx="128">
                  <c:v>1932.2173181000001</c:v>
                </c:pt>
                <c:pt idx="129">
                  <c:v>1928.3462185999999</c:v>
                </c:pt>
                <c:pt idx="130">
                  <c:v>1924.880568</c:v>
                </c:pt>
                <c:pt idx="131">
                  <c:v>1921.8572073</c:v>
                </c:pt>
                <c:pt idx="132">
                  <c:v>1919.2770568000001</c:v>
                </c:pt>
                <c:pt idx="133">
                  <c:v>1917.1050941999999</c:v>
                </c:pt>
                <c:pt idx="134">
                  <c:v>1915.3049899</c:v>
                </c:pt>
                <c:pt idx="135">
                  <c:v>1913.8405696</c:v>
                </c:pt>
                <c:pt idx="136">
                  <c:v>1912.6757078000001</c:v>
                </c:pt>
                <c:pt idx="137">
                  <c:v>1911.7742304000001</c:v>
                </c:pt>
                <c:pt idx="138">
                  <c:v>1911.0998278</c:v>
                </c:pt>
                <c:pt idx="139">
                  <c:v>1910.6159783000001</c:v>
                </c:pt>
                <c:pt idx="140">
                  <c:v>1910.2858802999999</c:v>
                </c:pt>
                <c:pt idx="141">
                  <c:v>1910.0723957</c:v>
                </c:pt>
                <c:pt idx="142">
                  <c:v>1909.9380039</c:v>
                </c:pt>
                <c:pt idx="143">
                  <c:v>1909.8447666</c:v>
                </c:pt>
                <c:pt idx="144">
                  <c:v>1909.754304</c:v>
                </c:pt>
                <c:pt idx="145">
                  <c:v>1909.6277834</c:v>
                </c:pt>
                <c:pt idx="146">
                  <c:v>1909.4259199999999</c:v>
                </c:pt>
                <c:pt idx="147">
                  <c:v>1909.1089910999999</c:v>
                </c:pt>
                <c:pt idx="148">
                  <c:v>1908.6368640000001</c:v>
                </c:pt>
                <c:pt idx="149">
                  <c:v>1907.9690381999999</c:v>
                </c:pt>
                <c:pt idx="150">
                  <c:v>1907.0647022000001</c:v>
                </c:pt>
                <c:pt idx="151">
                  <c:v>1905.8828206000001</c:v>
                </c:pt>
                <c:pt idx="152">
                  <c:v>1904.4016709</c:v>
                </c:pt>
                <c:pt idx="153">
                  <c:v>1902.6574889999999</c:v>
                </c:pt>
                <c:pt idx="154">
                  <c:v>1900.6975812000001</c:v>
                </c:pt>
                <c:pt idx="155">
                  <c:v>1898.5695779</c:v>
                </c:pt>
                <c:pt idx="156">
                  <c:v>1896.321361</c:v>
                </c:pt>
                <c:pt idx="157">
                  <c:v>1894.0010086</c:v>
                </c:pt>
                <c:pt idx="158">
                  <c:v>1891.6567580000001</c:v>
                </c:pt>
                <c:pt idx="159">
                  <c:v>1889.3369861000001</c:v>
                </c:pt>
                <c:pt idx="160">
                  <c:v>1887.0902091999999</c:v>
                </c:pt>
                <c:pt idx="161">
                  <c:v>1884.9651008999999</c:v>
                </c:pt>
                <c:pt idx="162">
                  <c:v>1883.0105301999999</c:v>
                </c:pt>
                <c:pt idx="163">
                  <c:v>1881.2756182999999</c:v>
                </c:pt>
                <c:pt idx="164">
                  <c:v>1879.8098161</c:v>
                </c:pt>
                <c:pt idx="165">
                  <c:v>1878.6630024999999</c:v>
                </c:pt>
                <c:pt idx="166">
                  <c:v>1877.8856039</c:v>
                </c:pt>
                <c:pt idx="167">
                  <c:v>1877.5287361999999</c:v>
                </c:pt>
                <c:pt idx="168">
                  <c:v>1877.6443710000001</c:v>
                </c:pt>
                <c:pt idx="169">
                  <c:v>1878.2855264</c:v>
                </c:pt>
                <c:pt idx="170">
                  <c:v>1879.5064850000001</c:v>
                </c:pt>
                <c:pt idx="171">
                  <c:v>1881.3630410999999</c:v>
                </c:pt>
                <c:pt idx="172">
                  <c:v>1883.9113795000001</c:v>
                </c:pt>
                <c:pt idx="173">
                  <c:v>1887.1887998</c:v>
                </c:pt>
                <c:pt idx="174">
                  <c:v>1891.2186801</c:v>
                </c:pt>
                <c:pt idx="175">
                  <c:v>1896.0263241</c:v>
                </c:pt>
                <c:pt idx="176">
                  <c:v>1901.6395441</c:v>
                </c:pt>
                <c:pt idx="177">
                  <c:v>1908.0888425000001</c:v>
                </c:pt>
                <c:pt idx="178">
                  <c:v>1915.4076078999999</c:v>
                </c:pt>
                <c:pt idx="179">
                  <c:v>1923.6323284</c:v>
                </c:pt>
                <c:pt idx="180">
                  <c:v>1932.8028233</c:v>
                </c:pt>
                <c:pt idx="181">
                  <c:v>1942.9624971999999</c:v>
                </c:pt>
                <c:pt idx="182">
                  <c:v>1954.1586175</c:v>
                </c:pt>
                <c:pt idx="183">
                  <c:v>1966.4426192999999</c:v>
                </c:pt>
                <c:pt idx="184">
                  <c:v>1979.8704396000001</c:v>
                </c:pt>
                <c:pt idx="185">
                  <c:v>1994.5028843</c:v>
                </c:pt>
                <c:pt idx="186">
                  <c:v>2010.4060314000001</c:v>
                </c:pt>
                <c:pt idx="187">
                  <c:v>2027.6516727999999</c:v>
                </c:pt>
                <c:pt idx="188">
                  <c:v>2046.3177975000001</c:v>
                </c:pt>
                <c:pt idx="189">
                  <c:v>2066.4891198999999</c:v>
                </c:pt>
                <c:pt idx="190">
                  <c:v>2088.2576540999999</c:v>
                </c:pt>
                <c:pt idx="191">
                  <c:v>2111.7233345999998</c:v>
                </c:pt>
                <c:pt idx="192">
                  <c:v>2136.9946851</c:v>
                </c:pt>
                <c:pt idx="193">
                  <c:v>2164.1895285999999</c:v>
                </c:pt>
                <c:pt idx="194">
                  <c:v>2193.4357356999999</c:v>
                </c:pt>
                <c:pt idx="195">
                  <c:v>2224.8719964000002</c:v>
                </c:pt>
                <c:pt idx="196">
                  <c:v>2258.6485751</c:v>
                </c:pt>
                <c:pt idx="197">
                  <c:v>2294.8975467999999</c:v>
                </c:pt>
                <c:pt idx="198">
                  <c:v>2333.6677748000002</c:v>
                </c:pt>
                <c:pt idx="199">
                  <c:v>2374.9905015999998</c:v>
                </c:pt>
                <c:pt idx="200">
                  <c:v>2418.8935891000001</c:v>
                </c:pt>
                <c:pt idx="201">
                  <c:v>2465.3994192</c:v>
                </c:pt>
                <c:pt idx="202">
                  <c:v>2514.5223700000001</c:v>
                </c:pt>
                <c:pt idx="203">
                  <c:v>2566.2658022000001</c:v>
                </c:pt>
                <c:pt idx="204">
                  <c:v>2620.6184871999999</c:v>
                </c:pt>
                <c:pt idx="205">
                  <c:v>2677.5504077999999</c:v>
                </c:pt>
                <c:pt idx="206">
                  <c:v>2737.0078717000001</c:v>
                </c:pt>
                <c:pt idx="207">
                  <c:v>2798.9078877000002</c:v>
                </c:pt>
                <c:pt idx="208">
                  <c:v>2863.1317826</c:v>
                </c:pt>
                <c:pt idx="209">
                  <c:v>2929.5180719999998</c:v>
                </c:pt>
                <c:pt idx="210">
                  <c:v>2997.8546566</c:v>
                </c:pt>
                <c:pt idx="211">
                  <c:v>3067.8704925000002</c:v>
                </c:pt>
                <c:pt idx="212">
                  <c:v>3139.2269906000001</c:v>
                </c:pt>
                <c:pt idx="213">
                  <c:v>3211.5095298000001</c:v>
                </c:pt>
                <c:pt idx="214">
                  <c:v>3284.2196291</c:v>
                </c:pt>
                <c:pt idx="215">
                  <c:v>3356.7685038999998</c:v>
                </c:pt>
                <c:pt idx="216">
                  <c:v>3428.4729179999999</c:v>
                </c:pt>
                <c:pt idx="217">
                  <c:v>3498.5544132</c:v>
                </c:pt>
                <c:pt idx="218">
                  <c:v>3566.1431186</c:v>
                </c:pt>
                <c:pt idx="219">
                  <c:v>3630.2873645</c:v>
                </c:pt>
                <c:pt idx="220">
                  <c:v>3689.970198</c:v>
                </c:pt>
                <c:pt idx="221">
                  <c:v>3744.1336314</c:v>
                </c:pt>
                <c:pt idx="222">
                  <c:v>3791.7969579999999</c:v>
                </c:pt>
                <c:pt idx="223">
                  <c:v>3832.267636</c:v>
                </c:pt>
                <c:pt idx="224">
                  <c:v>3864.9664066999999</c:v>
                </c:pt>
                <c:pt idx="225">
                  <c:v>3889.4015825000001</c:v>
                </c:pt>
                <c:pt idx="226">
                  <c:v>3905.1877998999998</c:v>
                </c:pt>
                <c:pt idx="227">
                  <c:v>3912.0616119000001</c:v>
                </c:pt>
                <c:pt idx="228">
                  <c:v>3909.8928013999998</c:v>
                </c:pt>
                <c:pt idx="229">
                  <c:v>3898.6905572999999</c:v>
                </c:pt>
                <c:pt idx="230">
                  <c:v>3878.6040137</c:v>
                </c:pt>
                <c:pt idx="231">
                  <c:v>3849.9170764999999</c:v>
                </c:pt>
                <c:pt idx="232">
                  <c:v>3813.0378897000001</c:v>
                </c:pt>
                <c:pt idx="233">
                  <c:v>3768.4836906999999</c:v>
                </c:pt>
                <c:pt idx="234">
                  <c:v>3716.862106</c:v>
                </c:pt>
                <c:pt idx="235">
                  <c:v>3658.8501289999999</c:v>
                </c:pt>
                <c:pt idx="236">
                  <c:v>3595.1720830999998</c:v>
                </c:pt>
                <c:pt idx="237">
                  <c:v>3526.5778098000001</c:v>
                </c:pt>
                <c:pt idx="238">
                  <c:v>3453.8221579999999</c:v>
                </c:pt>
                <c:pt idx="239">
                  <c:v>3377.6466230999999</c:v>
                </c:pt>
                <c:pt idx="240">
                  <c:v>3298.7637141999999</c:v>
                </c:pt>
                <c:pt idx="241">
                  <c:v>3217.8443680999999</c:v>
                </c:pt>
                <c:pt idx="242">
                  <c:v>3135.5084833999999</c:v>
                </c:pt>
                <c:pt idx="243">
                  <c:v>3052.3184546000002</c:v>
                </c:pt>
                <c:pt idx="244">
                  <c:v>2968.7754359999999</c:v>
                </c:pt>
                <c:pt idx="245">
                  <c:v>2885.3179728999999</c:v>
                </c:pt>
                <c:pt idx="246">
                  <c:v>2802.3225877999998</c:v>
                </c:pt>
                <c:pt idx="247">
                  <c:v>2720.1059016999998</c:v>
                </c:pt>
                <c:pt idx="248">
                  <c:v>2638.9278893000001</c:v>
                </c:pt>
                <c:pt idx="249">
                  <c:v>2558.9953083</c:v>
                </c:pt>
                <c:pt idx="250">
                  <c:v>2480.4469396999998</c:v>
                </c:pt>
                <c:pt idx="251">
                  <c:v>2403.3678135999999</c:v>
                </c:pt>
                <c:pt idx="252">
                  <c:v>2327.8280073000001</c:v>
                </c:pt>
                <c:pt idx="253">
                  <c:v>2253.8859787000001</c:v>
                </c:pt>
                <c:pt idx="254">
                  <c:v>2181.5895532</c:v>
                </c:pt>
                <c:pt idx="255">
                  <c:v>2110.9768603000002</c:v>
                </c:pt>
                <c:pt idx="256">
                  <c:v>2042.0772176999999</c:v>
                </c:pt>
                <c:pt idx="257">
                  <c:v>1974.9119614000001</c:v>
                </c:pt>
                <c:pt idx="258">
                  <c:v>1909.4952211</c:v>
                </c:pt>
                <c:pt idx="259">
                  <c:v>1845.8346426000001</c:v>
                </c:pt>
                <c:pt idx="260">
                  <c:v>1783.9320574000001</c:v>
                </c:pt>
                <c:pt idx="261">
                  <c:v>1723.7841013</c:v>
                </c:pt>
                <c:pt idx="262">
                  <c:v>1665.3827848000001</c:v>
                </c:pt>
                <c:pt idx="263">
                  <c:v>1608.7160177999999</c:v>
                </c:pt>
                <c:pt idx="264">
                  <c:v>1553.7680892999999</c:v>
                </c:pt>
                <c:pt idx="265">
                  <c:v>1500.5201076000001</c:v>
                </c:pt>
                <c:pt idx="266">
                  <c:v>1448.9504012</c:v>
                </c:pt>
                <c:pt idx="267">
                  <c:v>1399.0348839999999</c:v>
                </c:pt>
                <c:pt idx="268">
                  <c:v>1350.7473875999999</c:v>
                </c:pt>
                <c:pt idx="269">
                  <c:v>1304.0599626999999</c:v>
                </c:pt>
                <c:pt idx="270">
                  <c:v>1258.9431520999999</c:v>
                </c:pt>
                <c:pt idx="271">
                  <c:v>1215.3662374</c:v>
                </c:pt>
                <c:pt idx="272">
                  <c:v>1173.2974618999999</c:v>
                </c:pt>
                <c:pt idx="273">
                  <c:v>1132.7042316</c:v>
                </c:pt>
                <c:pt idx="274">
                  <c:v>1093.5532952999999</c:v>
                </c:pt>
                <c:pt idx="275">
                  <c:v>1055.8109072</c:v>
                </c:pt>
                <c:pt idx="276">
                  <c:v>1019.4429720000001</c:v>
                </c:pt>
                <c:pt idx="277">
                  <c:v>984.41517429999999</c:v>
                </c:pt>
                <c:pt idx="278">
                  <c:v>950.69309527999997</c:v>
                </c:pt>
                <c:pt idx="279">
                  <c:v>918.24231508000003</c:v>
                </c:pt>
                <c:pt idx="280">
                  <c:v>887.02850452999996</c:v>
                </c:pt>
                <c:pt idx="281">
                  <c:v>857.01750597</c:v>
                </c:pt>
                <c:pt idx="282">
                  <c:v>828.17540458999997</c:v>
                </c:pt>
                <c:pt idx="283">
                  <c:v>800.46812275000002</c:v>
                </c:pt>
                <c:pt idx="284">
                  <c:v>773.85913473000005</c:v>
                </c:pt>
                <c:pt idx="285">
                  <c:v>748.31071792</c:v>
                </c:pt>
                <c:pt idx="286">
                  <c:v>723.78496396000003</c:v>
                </c:pt>
                <c:pt idx="287">
                  <c:v>700.24402513999996</c:v>
                </c:pt>
                <c:pt idx="288">
                  <c:v>677.65032446999999</c:v>
                </c:pt>
                <c:pt idx="289">
                  <c:v>655.96673338999994</c:v>
                </c:pt>
                <c:pt idx="290">
                  <c:v>635.15672045999997</c:v>
                </c:pt>
                <c:pt idx="291">
                  <c:v>615.18447398000001</c:v>
                </c:pt>
                <c:pt idx="292">
                  <c:v>596.01500170999998</c:v>
                </c:pt>
                <c:pt idx="293">
                  <c:v>577.61421013999995</c:v>
                </c:pt>
                <c:pt idx="294">
                  <c:v>559.94896586000004</c:v>
                </c:pt>
                <c:pt idx="295">
                  <c:v>542.98714143999996</c:v>
                </c:pt>
                <c:pt idx="296">
                  <c:v>526.69764755999995</c:v>
                </c:pt>
                <c:pt idx="297">
                  <c:v>511.05045366000002</c:v>
                </c:pt>
                <c:pt idx="298">
                  <c:v>496.01659835999999</c:v>
                </c:pt>
                <c:pt idx="299">
                  <c:v>481.56819149</c:v>
                </c:pt>
                <c:pt idx="300">
                  <c:v>467.67840876999998</c:v>
                </c:pt>
                <c:pt idx="301">
                  <c:v>454.32148054999999</c:v>
                </c:pt>
                <c:pt idx="302">
                  <c:v>441.47267548999997</c:v>
                </c:pt>
                <c:pt idx="303">
                  <c:v>429.10828013000003</c:v>
                </c:pt>
                <c:pt idx="304">
                  <c:v>417.20557518999999</c:v>
                </c:pt>
                <c:pt idx="305">
                  <c:v>405.74280919</c:v>
                </c:pt>
                <c:pt idx="306">
                  <c:v>394.69917012000002</c:v>
                </c:pt>
                <c:pt idx="307">
                  <c:v>384.05475554999998</c:v>
                </c:pt>
                <c:pt idx="308">
                  <c:v>373.79054171000001</c:v>
                </c:pt>
                <c:pt idx="309">
                  <c:v>363.88835187000001</c:v>
                </c:pt>
                <c:pt idx="310">
                  <c:v>354.33082437000002</c:v>
                </c:pt>
                <c:pt idx="311">
                  <c:v>345.10138053999998</c:v>
                </c:pt>
                <c:pt idx="312">
                  <c:v>336.18419277999999</c:v>
                </c:pt>
                <c:pt idx="313">
                  <c:v>327.56415293999999</c:v>
                </c:pt>
                <c:pt idx="314">
                  <c:v>319.22684115999999</c:v>
                </c:pt>
                <c:pt idx="315">
                  <c:v>311.15849536000002</c:v>
                </c:pt>
                <c:pt idx="316">
                  <c:v>303.34598141999999</c:v>
                </c:pt>
                <c:pt idx="317">
                  <c:v>295.77676788000002</c:v>
                </c:pt>
                <c:pt idx="318">
                  <c:v>288.43970366999997</c:v>
                </c:pt>
                <c:pt idx="319">
                  <c:v>281.32595691</c:v>
                </c:pt>
                <c:pt idx="320">
                  <c:v>274.42738833999999</c:v>
                </c:pt>
                <c:pt idx="321">
                  <c:v>267.73627613000002</c:v>
                </c:pt>
                <c:pt idx="322">
                  <c:v>261.24529003999999</c:v>
                </c:pt>
                <c:pt idx="323">
                  <c:v>254.94746735000001</c:v>
                </c:pt>
                <c:pt idx="324">
                  <c:v>248.83619056000001</c:v>
                </c:pt>
                <c:pt idx="325">
                  <c:v>242.90516661000001</c:v>
                </c:pt>
                <c:pt idx="326">
                  <c:v>237.14840749000001</c:v>
                </c:pt>
                <c:pt idx="327">
                  <c:v>231.56021222999999</c:v>
                </c:pt>
                <c:pt idx="328">
                  <c:v>226.13515007000001</c:v>
                </c:pt>
                <c:pt idx="329">
                  <c:v>220.86804473000001</c:v>
                </c:pt>
                <c:pt idx="330">
                  <c:v>215.75395979999999</c:v>
                </c:pt>
                <c:pt idx="331">
                  <c:v>210.78818494999999</c:v>
                </c:pt>
                <c:pt idx="332">
                  <c:v>205.96622318999999</c:v>
                </c:pt>
                <c:pt idx="333">
                  <c:v>201.28377882000001</c:v>
                </c:pt>
                <c:pt idx="334">
                  <c:v>196.73674617</c:v>
                </c:pt>
                <c:pt idx="335">
                  <c:v>192.32119914</c:v>
                </c:pt>
                <c:pt idx="336">
                  <c:v>188.03338123</c:v>
                </c:pt>
                <c:pt idx="337">
                  <c:v>183.86969633999999</c:v>
                </c:pt>
                <c:pt idx="338">
                  <c:v>179.82670003000001</c:v>
                </c:pt>
                <c:pt idx="339">
                  <c:v>175.90109133000001</c:v>
                </c:pt>
                <c:pt idx="340">
                  <c:v>172.08970507999999</c:v>
                </c:pt>
                <c:pt idx="341">
                  <c:v>168.3895047</c:v>
                </c:pt>
                <c:pt idx="342">
                  <c:v>164.79757534000001</c:v>
                </c:pt>
                <c:pt idx="343">
                  <c:v>161.31111751</c:v>
                </c:pt>
                <c:pt idx="344">
                  <c:v>157.92744099999999</c:v>
                </c:pt>
                <c:pt idx="345">
                  <c:v>154.64395923000001</c:v>
                </c:pt>
                <c:pt idx="346">
                  <c:v>151.45818384</c:v>
                </c:pt>
                <c:pt idx="347">
                  <c:v>148.36771966000001</c:v>
                </c:pt>
                <c:pt idx="348">
                  <c:v>145.37025985</c:v>
                </c:pt>
                <c:pt idx="349">
                  <c:v>142.46358146</c:v>
                </c:pt>
                <c:pt idx="350">
                  <c:v>139.64554111000001</c:v>
                </c:pt>
                <c:pt idx="351">
                  <c:v>136.91407095</c:v>
                </c:pt>
                <c:pt idx="352">
                  <c:v>134.26717482999999</c:v>
                </c:pt>
                <c:pt idx="353">
                  <c:v>131.70292472</c:v>
                </c:pt>
                <c:pt idx="354">
                  <c:v>129.21945722000001</c:v>
                </c:pt>
                <c:pt idx="355">
                  <c:v>126.81497037</c:v>
                </c:pt>
                <c:pt idx="356">
                  <c:v>124.48772052</c:v>
                </c:pt>
                <c:pt idx="357">
                  <c:v>122.23601947</c:v>
                </c:pt>
                <c:pt idx="358">
                  <c:v>120.05823164</c:v>
                </c:pt>
                <c:pt idx="359">
                  <c:v>117.95277149</c:v>
                </c:pt>
                <c:pt idx="360">
                  <c:v>115.91807470000001</c:v>
                </c:pt>
                <c:pt idx="361">
                  <c:v>113.95202482000001</c:v>
                </c:pt>
                <c:pt idx="362">
                  <c:v>112.05198391</c:v>
                </c:pt>
                <c:pt idx="363">
                  <c:v>110.21538217</c:v>
                </c:pt>
                <c:pt idx="364">
                  <c:v>108.43974129999999</c:v>
                </c:pt>
                <c:pt idx="365">
                  <c:v>106.72267119</c:v>
                </c:pt>
                <c:pt idx="366">
                  <c:v>105.06186685999999</c:v>
                </c:pt>
                <c:pt idx="367">
                  <c:v>103.45510542</c:v>
                </c:pt>
                <c:pt idx="368">
                  <c:v>101.90024314999999</c:v>
                </c:pt>
                <c:pt idx="369">
                  <c:v>100.39521272</c:v>
                </c:pt>
                <c:pt idx="370">
                  <c:v>98.938020397000003</c:v>
                </c:pt>
                <c:pt idx="371">
                  <c:v>97.526743496999998</c:v>
                </c:pt>
                <c:pt idx="372">
                  <c:v>96.159527791000002</c:v>
                </c:pt>
                <c:pt idx="373">
                  <c:v>94.834585078000003</c:v>
                </c:pt>
                <c:pt idx="374">
                  <c:v>93.550190818000004</c:v>
                </c:pt>
                <c:pt idx="375">
                  <c:v>92.304681849000005</c:v>
                </c:pt>
                <c:pt idx="376">
                  <c:v>91.096454187999996</c:v>
                </c:pt>
                <c:pt idx="377">
                  <c:v>89.923960909000002</c:v>
                </c:pt>
                <c:pt idx="378">
                  <c:v>88.785710097000006</c:v>
                </c:pt>
                <c:pt idx="379">
                  <c:v>87.680262873999993</c:v>
                </c:pt>
                <c:pt idx="380">
                  <c:v>86.606231499000003</c:v>
                </c:pt>
                <c:pt idx="381">
                  <c:v>85.562277530000003</c:v>
                </c:pt>
                <c:pt idx="382">
                  <c:v>84.547110059999994</c:v>
                </c:pt>
                <c:pt idx="383">
                  <c:v>83.559484014000006</c:v>
                </c:pt>
                <c:pt idx="384">
                  <c:v>82.598198503000006</c:v>
                </c:pt>
                <c:pt idx="385">
                  <c:v>81.662095246000007</c:v>
                </c:pt>
                <c:pt idx="386">
                  <c:v>80.750057044000002</c:v>
                </c:pt>
                <c:pt idx="387">
                  <c:v>79.861006309999993</c:v>
                </c:pt>
                <c:pt idx="388">
                  <c:v>78.993903650999997</c:v>
                </c:pt>
                <c:pt idx="389">
                  <c:v>78.147746510999994</c:v>
                </c:pt>
                <c:pt idx="390">
                  <c:v>77.321567849000004</c:v>
                </c:pt>
                <c:pt idx="391">
                  <c:v>76.514434875000006</c:v>
                </c:pt>
                <c:pt idx="392">
                  <c:v>75.725447830999997</c:v>
                </c:pt>
                <c:pt idx="393">
                  <c:v>74.953738813000001</c:v>
                </c:pt>
                <c:pt idx="394">
                  <c:v>74.198470639999996</c:v>
                </c:pt>
                <c:pt idx="395">
                  <c:v>73.458835758999996</c:v>
                </c:pt>
                <c:pt idx="396">
                  <c:v>72.734055194999996</c:v>
                </c:pt>
                <c:pt idx="397">
                  <c:v>72.023377535999998</c:v>
                </c:pt>
                <c:pt idx="398">
                  <c:v>71.326077956000006</c:v>
                </c:pt>
                <c:pt idx="399">
                  <c:v>70.641457274999993</c:v>
                </c:pt>
                <c:pt idx="400">
                  <c:v>69.968841049000005</c:v>
                </c:pt>
                <c:pt idx="401">
                  <c:v>69.307578695000004</c:v>
                </c:pt>
                <c:pt idx="402">
                  <c:v>68.657042649999994</c:v>
                </c:pt>
                <c:pt idx="403">
                  <c:v>68.016627557000007</c:v>
                </c:pt>
                <c:pt idx="404">
                  <c:v>67.385749481999994</c:v>
                </c:pt>
                <c:pt idx="405">
                  <c:v>66.763853588000003</c:v>
                </c:pt>
                <c:pt idx="406">
                  <c:v>66.150596566999994</c:v>
                </c:pt>
                <c:pt idx="407">
                  <c:v>65.545836226999995</c:v>
                </c:pt>
                <c:pt idx="408">
                  <c:v>64.949441639</c:v>
                </c:pt>
                <c:pt idx="409">
                  <c:v>64.361284548</c:v>
                </c:pt>
                <c:pt idx="410">
                  <c:v>63.781239304000003</c:v>
                </c:pt>
                <c:pt idx="411">
                  <c:v>63.209182791000003</c:v>
                </c:pt>
                <c:pt idx="412">
                  <c:v>62.644994369999999</c:v>
                </c:pt>
                <c:pt idx="413">
                  <c:v>62.088555806000002</c:v>
                </c:pt>
                <c:pt idx="414">
                  <c:v>61.539751215000003</c:v>
                </c:pt>
                <c:pt idx="415">
                  <c:v>60.998466997999998</c:v>
                </c:pt>
                <c:pt idx="416">
                  <c:v>60.464591788</c:v>
                </c:pt>
                <c:pt idx="417">
                  <c:v>59.938016390000001</c:v>
                </c:pt>
                <c:pt idx="418">
                  <c:v>59.418633731</c:v>
                </c:pt>
                <c:pt idx="419">
                  <c:v>58.906338804000001</c:v>
                </c:pt>
                <c:pt idx="420">
                  <c:v>58.401028617999998</c:v>
                </c:pt>
                <c:pt idx="421">
                  <c:v>57.902602147000003</c:v>
                </c:pt>
                <c:pt idx="422">
                  <c:v>57.410960283999998</c:v>
                </c:pt>
                <c:pt idx="423">
                  <c:v>56.926005793000002</c:v>
                </c:pt>
                <c:pt idx="424">
                  <c:v>56.447643262</c:v>
                </c:pt>
                <c:pt idx="425">
                  <c:v>55.975779062000001</c:v>
                </c:pt>
                <c:pt idx="426">
                  <c:v>55.510321300000001</c:v>
                </c:pt>
                <c:pt idx="427">
                  <c:v>55.051179783000002</c:v>
                </c:pt>
                <c:pt idx="428">
                  <c:v>54.598265969000003</c:v>
                </c:pt>
                <c:pt idx="429">
                  <c:v>54.151492935999997</c:v>
                </c:pt>
                <c:pt idx="430">
                  <c:v>53.710775339999998</c:v>
                </c:pt>
                <c:pt idx="431">
                  <c:v>53.276029377</c:v>
                </c:pt>
                <c:pt idx="432">
                  <c:v>52.847172747000002</c:v>
                </c:pt>
                <c:pt idx="433">
                  <c:v>52.424124620999997</c:v>
                </c:pt>
                <c:pt idx="434">
                  <c:v>52.006805604</c:v>
                </c:pt>
                <c:pt idx="435">
                  <c:v>51.595137702999999</c:v>
                </c:pt>
                <c:pt idx="436">
                  <c:v>51.189044295999999</c:v>
                </c:pt>
                <c:pt idx="437">
                  <c:v>50.788450097000002</c:v>
                </c:pt>
                <c:pt idx="438">
                  <c:v>50.393281127999998</c:v>
                </c:pt>
                <c:pt idx="439">
                  <c:v>50.003464688000001</c:v>
                </c:pt>
                <c:pt idx="440">
                  <c:v>49.618929325000003</c:v>
                </c:pt>
                <c:pt idx="441">
                  <c:v>49.239604806999999</c:v>
                </c:pt>
                <c:pt idx="442">
                  <c:v>48.865422094000003</c:v>
                </c:pt>
                <c:pt idx="443">
                  <c:v>48.496313313999998</c:v>
                </c:pt>
                <c:pt idx="444">
                  <c:v>48.132211730000002</c:v>
                </c:pt>
                <c:pt idx="445">
                  <c:v>47.773051725000002</c:v>
                </c:pt>
                <c:pt idx="446">
                  <c:v>47.418768765999999</c:v>
                </c:pt>
                <c:pt idx="447">
                  <c:v>47.069299389999998</c:v>
                </c:pt>
                <c:pt idx="448">
                  <c:v>46.724581172999997</c:v>
                </c:pt>
                <c:pt idx="449">
                  <c:v>46.384552712000001</c:v>
                </c:pt>
                <c:pt idx="450">
                  <c:v>46.049153599999997</c:v>
                </c:pt>
                <c:pt idx="451">
                  <c:v>45.718324404000001</c:v>
                </c:pt>
                <c:pt idx="452">
                  <c:v>45.392006647000002</c:v>
                </c:pt>
                <c:pt idx="453">
                  <c:v>45.070142785000002</c:v>
                </c:pt>
                <c:pt idx="454">
                  <c:v>44.752676186000002</c:v>
                </c:pt>
                <c:pt idx="455">
                  <c:v>44.439551111999997</c:v>
                </c:pt>
                <c:pt idx="456">
                  <c:v>44.130712701</c:v>
                </c:pt>
                <c:pt idx="457">
                  <c:v>43.826097097000002</c:v>
                </c:pt>
                <c:pt idx="458">
                  <c:v>43.525602542999998</c:v>
                </c:pt>
                <c:pt idx="459">
                  <c:v>43.229120035999998</c:v>
                </c:pt>
                <c:pt idx="460">
                  <c:v>42.936543272000002</c:v>
                </c:pt>
                <c:pt idx="461">
                  <c:v>42.647768575000001</c:v>
                </c:pt>
                <c:pt idx="462">
                  <c:v>42.362694828999999</c:v>
                </c:pt>
                <c:pt idx="463">
                  <c:v>42.081223416</c:v>
                </c:pt>
                <c:pt idx="464">
                  <c:v>41.803258145000001</c:v>
                </c:pt>
                <c:pt idx="465">
                  <c:v>41.528705199999997</c:v>
                </c:pt>
                <c:pt idx="466">
                  <c:v>41.257473068000003</c:v>
                </c:pt>
                <c:pt idx="467">
                  <c:v>40.989472491000001</c:v>
                </c:pt>
                <c:pt idx="468">
                  <c:v>40.724616402000002</c:v>
                </c:pt>
                <c:pt idx="469">
                  <c:v>40.462819873000001</c:v>
                </c:pt>
                <c:pt idx="470">
                  <c:v>40.204000057999998</c:v>
                </c:pt>
                <c:pt idx="471">
                  <c:v>39.948076145000002</c:v>
                </c:pt>
                <c:pt idx="472">
                  <c:v>39.694969301999997</c:v>
                </c:pt>
                <c:pt idx="473">
                  <c:v>39.444602627000002</c:v>
                </c:pt>
                <c:pt idx="474">
                  <c:v>39.196901103000002</c:v>
                </c:pt>
                <c:pt idx="475">
                  <c:v>38.951791546000003</c:v>
                </c:pt>
                <c:pt idx="476">
                  <c:v>38.709202566000002</c:v>
                </c:pt>
                <c:pt idx="477">
                  <c:v>38.469064517</c:v>
                </c:pt>
                <c:pt idx="478">
                  <c:v>38.231309455999998</c:v>
                </c:pt>
                <c:pt idx="479">
                  <c:v>37.995871102000002</c:v>
                </c:pt>
                <c:pt idx="480">
                  <c:v>37.762684792999998</c:v>
                </c:pt>
                <c:pt idx="481">
                  <c:v>37.531687449000003</c:v>
                </c:pt>
                <c:pt idx="482">
                  <c:v>37.302817529000002</c:v>
                </c:pt>
                <c:pt idx="483">
                  <c:v>37.076014997999998</c:v>
                </c:pt>
                <c:pt idx="484">
                  <c:v>36.851221289000001</c:v>
                </c:pt>
                <c:pt idx="485">
                  <c:v>36.628379265</c:v>
                </c:pt>
                <c:pt idx="486">
                  <c:v>36.407433187000002</c:v>
                </c:pt>
                <c:pt idx="487">
                  <c:v>36.188328679000001</c:v>
                </c:pt>
                <c:pt idx="488">
                  <c:v>35.971012696000003</c:v>
                </c:pt>
                <c:pt idx="489">
                  <c:v>35.755433490000001</c:v>
                </c:pt>
                <c:pt idx="490">
                  <c:v>35.541540581</c:v>
                </c:pt>
                <c:pt idx="491">
                  <c:v>35.329284723999997</c:v>
                </c:pt>
                <c:pt idx="492">
                  <c:v>35.118617882999999</c:v>
                </c:pt>
                <c:pt idx="493">
                  <c:v>34.9094932</c:v>
                </c:pt>
                <c:pt idx="494">
                  <c:v>34.701864966000002</c:v>
                </c:pt>
                <c:pt idx="495">
                  <c:v>34.495688596000001</c:v>
                </c:pt>
                <c:pt idx="496">
                  <c:v>34.2909206</c:v>
                </c:pt>
                <c:pt idx="497">
                  <c:v>34.087518559000003</c:v>
                </c:pt>
                <c:pt idx="498">
                  <c:v>33.885441098999998</c:v>
                </c:pt>
                <c:pt idx="499">
                  <c:v>33.684647865999999</c:v>
                </c:pt>
                <c:pt idx="500">
                  <c:v>33.485099501999997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1B5-41E6-A202-5DB6105037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9170079"/>
        <c:axId val="2049166335"/>
      </c:lineChart>
      <c:catAx>
        <c:axId val="20491700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>
                    <a:solidFill>
                      <a:schemeClr val="tx1"/>
                    </a:solidFill>
                  </a:rPr>
                  <a:t>Wavelength</a:t>
                </a:r>
                <a:r>
                  <a:rPr lang="en-CA" baseline="0">
                    <a:solidFill>
                      <a:schemeClr val="tx1"/>
                    </a:solidFill>
                  </a:rPr>
                  <a:t> (nm)</a:t>
                </a:r>
                <a:endParaRPr lang="en-CA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9166335"/>
        <c:crosses val="autoZero"/>
        <c:auto val="1"/>
        <c:lblAlgn val="ctr"/>
        <c:lblOffset val="100"/>
        <c:tickLblSkip val="50"/>
        <c:noMultiLvlLbl val="0"/>
      </c:catAx>
      <c:valAx>
        <c:axId val="2049166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>
                    <a:solidFill>
                      <a:sysClr val="windowText" lastClr="000000"/>
                    </a:solidFill>
                  </a:rPr>
                  <a:t>Cross</a:t>
                </a:r>
                <a:r>
                  <a:rPr lang="en-CA" baseline="0">
                    <a:solidFill>
                      <a:sysClr val="windowText" lastClr="000000"/>
                    </a:solidFill>
                  </a:rPr>
                  <a:t> Section (</a:t>
                </a:r>
                <a:r>
                  <a:rPr lang="en-US" sz="1000" b="0" i="0" u="none" strike="noStrike" baseline="0">
                    <a:solidFill>
                      <a:sysClr val="windowText" lastClr="000000"/>
                    </a:solidFill>
                    <a:effectLst/>
                  </a:rPr>
                  <a:t>nm²)</a:t>
                </a:r>
                <a:endParaRPr lang="en-CA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917007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l"/>
      <c:layout>
        <c:manualLayout>
          <c:xMode val="edge"/>
          <c:yMode val="edge"/>
          <c:x val="0.24364006864006865"/>
          <c:y val="5.8737605715952171E-2"/>
          <c:w val="0.24743886743886748"/>
          <c:h val="0.2343766404199475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29519182442621"/>
          <c:y val="5.0925925925925923E-2"/>
          <c:w val="0.74200194337409953"/>
          <c:h val="0.73102653834937303"/>
        </c:manualLayout>
      </c:layou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Absorption</c:v>
                </c:pt>
              </c:strCache>
            </c:strRef>
          </c:tx>
          <c:spPr>
            <a:ln w="28575" cap="rnd">
              <a:solidFill>
                <a:srgbClr val="013AEF"/>
              </a:solidFill>
              <a:round/>
            </a:ln>
            <a:effectLst/>
          </c:spPr>
          <c:marker>
            <c:symbol val="none"/>
          </c:marker>
          <c:cat>
            <c:numRef>
              <c:f>Sheet2!$A$2:$A$502</c:f>
              <c:numCache>
                <c:formatCode>General</c:formatCode>
                <c:ptCount val="501"/>
                <c:pt idx="0">
                  <c:v>300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  <c:pt idx="181">
                  <c:v>481</c:v>
                </c:pt>
                <c:pt idx="182">
                  <c:v>482</c:v>
                </c:pt>
                <c:pt idx="183">
                  <c:v>483</c:v>
                </c:pt>
                <c:pt idx="184">
                  <c:v>484</c:v>
                </c:pt>
                <c:pt idx="185">
                  <c:v>485</c:v>
                </c:pt>
                <c:pt idx="186">
                  <c:v>486</c:v>
                </c:pt>
                <c:pt idx="187">
                  <c:v>487</c:v>
                </c:pt>
                <c:pt idx="188">
                  <c:v>488</c:v>
                </c:pt>
                <c:pt idx="189">
                  <c:v>489</c:v>
                </c:pt>
                <c:pt idx="190">
                  <c:v>490</c:v>
                </c:pt>
                <c:pt idx="191">
                  <c:v>491</c:v>
                </c:pt>
                <c:pt idx="192">
                  <c:v>492</c:v>
                </c:pt>
                <c:pt idx="193">
                  <c:v>493</c:v>
                </c:pt>
                <c:pt idx="194">
                  <c:v>494</c:v>
                </c:pt>
                <c:pt idx="195">
                  <c:v>495</c:v>
                </c:pt>
                <c:pt idx="196">
                  <c:v>496</c:v>
                </c:pt>
                <c:pt idx="197">
                  <c:v>497</c:v>
                </c:pt>
                <c:pt idx="198">
                  <c:v>498</c:v>
                </c:pt>
                <c:pt idx="199">
                  <c:v>499</c:v>
                </c:pt>
                <c:pt idx="200">
                  <c:v>500</c:v>
                </c:pt>
                <c:pt idx="201">
                  <c:v>501</c:v>
                </c:pt>
                <c:pt idx="202">
                  <c:v>502</c:v>
                </c:pt>
                <c:pt idx="203">
                  <c:v>503</c:v>
                </c:pt>
                <c:pt idx="204">
                  <c:v>504</c:v>
                </c:pt>
                <c:pt idx="205">
                  <c:v>505</c:v>
                </c:pt>
                <c:pt idx="206">
                  <c:v>506</c:v>
                </c:pt>
                <c:pt idx="207">
                  <c:v>507</c:v>
                </c:pt>
                <c:pt idx="208">
                  <c:v>508</c:v>
                </c:pt>
                <c:pt idx="209">
                  <c:v>509</c:v>
                </c:pt>
                <c:pt idx="210">
                  <c:v>510</c:v>
                </c:pt>
                <c:pt idx="211">
                  <c:v>511</c:v>
                </c:pt>
                <c:pt idx="212">
                  <c:v>512</c:v>
                </c:pt>
                <c:pt idx="213">
                  <c:v>513</c:v>
                </c:pt>
                <c:pt idx="214">
                  <c:v>514</c:v>
                </c:pt>
                <c:pt idx="215">
                  <c:v>515</c:v>
                </c:pt>
                <c:pt idx="216">
                  <c:v>516</c:v>
                </c:pt>
                <c:pt idx="217">
                  <c:v>517</c:v>
                </c:pt>
                <c:pt idx="218">
                  <c:v>518</c:v>
                </c:pt>
                <c:pt idx="219">
                  <c:v>519</c:v>
                </c:pt>
                <c:pt idx="220">
                  <c:v>520</c:v>
                </c:pt>
                <c:pt idx="221">
                  <c:v>521</c:v>
                </c:pt>
                <c:pt idx="222">
                  <c:v>522</c:v>
                </c:pt>
                <c:pt idx="223">
                  <c:v>523</c:v>
                </c:pt>
                <c:pt idx="224">
                  <c:v>524</c:v>
                </c:pt>
                <c:pt idx="225">
                  <c:v>525</c:v>
                </c:pt>
                <c:pt idx="226">
                  <c:v>526</c:v>
                </c:pt>
                <c:pt idx="227">
                  <c:v>527</c:v>
                </c:pt>
                <c:pt idx="228">
                  <c:v>528</c:v>
                </c:pt>
                <c:pt idx="229">
                  <c:v>529</c:v>
                </c:pt>
                <c:pt idx="230">
                  <c:v>530</c:v>
                </c:pt>
                <c:pt idx="231">
                  <c:v>531</c:v>
                </c:pt>
                <c:pt idx="232">
                  <c:v>532</c:v>
                </c:pt>
                <c:pt idx="233">
                  <c:v>533</c:v>
                </c:pt>
                <c:pt idx="234">
                  <c:v>534</c:v>
                </c:pt>
                <c:pt idx="235">
                  <c:v>535</c:v>
                </c:pt>
                <c:pt idx="236">
                  <c:v>536</c:v>
                </c:pt>
                <c:pt idx="237">
                  <c:v>537</c:v>
                </c:pt>
                <c:pt idx="238">
                  <c:v>538</c:v>
                </c:pt>
                <c:pt idx="239">
                  <c:v>539</c:v>
                </c:pt>
                <c:pt idx="240">
                  <c:v>540</c:v>
                </c:pt>
                <c:pt idx="241">
                  <c:v>541</c:v>
                </c:pt>
                <c:pt idx="242">
                  <c:v>542</c:v>
                </c:pt>
                <c:pt idx="243">
                  <c:v>543</c:v>
                </c:pt>
                <c:pt idx="244">
                  <c:v>544</c:v>
                </c:pt>
                <c:pt idx="245">
                  <c:v>545</c:v>
                </c:pt>
                <c:pt idx="246">
                  <c:v>546</c:v>
                </c:pt>
                <c:pt idx="247">
                  <c:v>547</c:v>
                </c:pt>
                <c:pt idx="248">
                  <c:v>548</c:v>
                </c:pt>
                <c:pt idx="249">
                  <c:v>549</c:v>
                </c:pt>
                <c:pt idx="250">
                  <c:v>550</c:v>
                </c:pt>
                <c:pt idx="251">
                  <c:v>551</c:v>
                </c:pt>
                <c:pt idx="252">
                  <c:v>552</c:v>
                </c:pt>
                <c:pt idx="253">
                  <c:v>553</c:v>
                </c:pt>
                <c:pt idx="254">
                  <c:v>554</c:v>
                </c:pt>
                <c:pt idx="255">
                  <c:v>555</c:v>
                </c:pt>
                <c:pt idx="256">
                  <c:v>556</c:v>
                </c:pt>
                <c:pt idx="257">
                  <c:v>557</c:v>
                </c:pt>
                <c:pt idx="258">
                  <c:v>558</c:v>
                </c:pt>
                <c:pt idx="259">
                  <c:v>559</c:v>
                </c:pt>
                <c:pt idx="260">
                  <c:v>560</c:v>
                </c:pt>
                <c:pt idx="261">
                  <c:v>561</c:v>
                </c:pt>
                <c:pt idx="262">
                  <c:v>562</c:v>
                </c:pt>
                <c:pt idx="263">
                  <c:v>563</c:v>
                </c:pt>
                <c:pt idx="264">
                  <c:v>564</c:v>
                </c:pt>
                <c:pt idx="265">
                  <c:v>565</c:v>
                </c:pt>
                <c:pt idx="266">
                  <c:v>566</c:v>
                </c:pt>
                <c:pt idx="267">
                  <c:v>567</c:v>
                </c:pt>
                <c:pt idx="268">
                  <c:v>568</c:v>
                </c:pt>
                <c:pt idx="269">
                  <c:v>569</c:v>
                </c:pt>
                <c:pt idx="270">
                  <c:v>570</c:v>
                </c:pt>
                <c:pt idx="271">
                  <c:v>571</c:v>
                </c:pt>
                <c:pt idx="272">
                  <c:v>572</c:v>
                </c:pt>
                <c:pt idx="273">
                  <c:v>573</c:v>
                </c:pt>
                <c:pt idx="274">
                  <c:v>574</c:v>
                </c:pt>
                <c:pt idx="275">
                  <c:v>575</c:v>
                </c:pt>
                <c:pt idx="276">
                  <c:v>576</c:v>
                </c:pt>
                <c:pt idx="277">
                  <c:v>577</c:v>
                </c:pt>
                <c:pt idx="278">
                  <c:v>578</c:v>
                </c:pt>
                <c:pt idx="279">
                  <c:v>579</c:v>
                </c:pt>
                <c:pt idx="280">
                  <c:v>580</c:v>
                </c:pt>
                <c:pt idx="281">
                  <c:v>581</c:v>
                </c:pt>
                <c:pt idx="282">
                  <c:v>582</c:v>
                </c:pt>
                <c:pt idx="283">
                  <c:v>583</c:v>
                </c:pt>
                <c:pt idx="284">
                  <c:v>584</c:v>
                </c:pt>
                <c:pt idx="285">
                  <c:v>585</c:v>
                </c:pt>
                <c:pt idx="286">
                  <c:v>586</c:v>
                </c:pt>
                <c:pt idx="287">
                  <c:v>587</c:v>
                </c:pt>
                <c:pt idx="288">
                  <c:v>588</c:v>
                </c:pt>
                <c:pt idx="289">
                  <c:v>589</c:v>
                </c:pt>
                <c:pt idx="290">
                  <c:v>590</c:v>
                </c:pt>
                <c:pt idx="291">
                  <c:v>591</c:v>
                </c:pt>
                <c:pt idx="292">
                  <c:v>592</c:v>
                </c:pt>
                <c:pt idx="293">
                  <c:v>593</c:v>
                </c:pt>
                <c:pt idx="294">
                  <c:v>594</c:v>
                </c:pt>
                <c:pt idx="295">
                  <c:v>595</c:v>
                </c:pt>
                <c:pt idx="296">
                  <c:v>596</c:v>
                </c:pt>
                <c:pt idx="297">
                  <c:v>597</c:v>
                </c:pt>
                <c:pt idx="298">
                  <c:v>598</c:v>
                </c:pt>
                <c:pt idx="299">
                  <c:v>599</c:v>
                </c:pt>
                <c:pt idx="300">
                  <c:v>600</c:v>
                </c:pt>
                <c:pt idx="301">
                  <c:v>601</c:v>
                </c:pt>
                <c:pt idx="302">
                  <c:v>602</c:v>
                </c:pt>
                <c:pt idx="303">
                  <c:v>603</c:v>
                </c:pt>
                <c:pt idx="304">
                  <c:v>604</c:v>
                </c:pt>
                <c:pt idx="305">
                  <c:v>605</c:v>
                </c:pt>
                <c:pt idx="306">
                  <c:v>606</c:v>
                </c:pt>
                <c:pt idx="307">
                  <c:v>607</c:v>
                </c:pt>
                <c:pt idx="308">
                  <c:v>608</c:v>
                </c:pt>
                <c:pt idx="309">
                  <c:v>609</c:v>
                </c:pt>
                <c:pt idx="310">
                  <c:v>610</c:v>
                </c:pt>
                <c:pt idx="311">
                  <c:v>611</c:v>
                </c:pt>
                <c:pt idx="312">
                  <c:v>612</c:v>
                </c:pt>
                <c:pt idx="313">
                  <c:v>613</c:v>
                </c:pt>
                <c:pt idx="314">
                  <c:v>614</c:v>
                </c:pt>
                <c:pt idx="315">
                  <c:v>615</c:v>
                </c:pt>
                <c:pt idx="316">
                  <c:v>616</c:v>
                </c:pt>
                <c:pt idx="317">
                  <c:v>617</c:v>
                </c:pt>
                <c:pt idx="318">
                  <c:v>618</c:v>
                </c:pt>
                <c:pt idx="319">
                  <c:v>619</c:v>
                </c:pt>
                <c:pt idx="320">
                  <c:v>620</c:v>
                </c:pt>
                <c:pt idx="321">
                  <c:v>621</c:v>
                </c:pt>
                <c:pt idx="322">
                  <c:v>622</c:v>
                </c:pt>
                <c:pt idx="323">
                  <c:v>623</c:v>
                </c:pt>
                <c:pt idx="324">
                  <c:v>624</c:v>
                </c:pt>
                <c:pt idx="325">
                  <c:v>625</c:v>
                </c:pt>
                <c:pt idx="326">
                  <c:v>626</c:v>
                </c:pt>
                <c:pt idx="327">
                  <c:v>627</c:v>
                </c:pt>
                <c:pt idx="328">
                  <c:v>628</c:v>
                </c:pt>
                <c:pt idx="329">
                  <c:v>629</c:v>
                </c:pt>
                <c:pt idx="330">
                  <c:v>630</c:v>
                </c:pt>
                <c:pt idx="331">
                  <c:v>631</c:v>
                </c:pt>
                <c:pt idx="332">
                  <c:v>632</c:v>
                </c:pt>
                <c:pt idx="333">
                  <c:v>633</c:v>
                </c:pt>
                <c:pt idx="334">
                  <c:v>634</c:v>
                </c:pt>
                <c:pt idx="335">
                  <c:v>635</c:v>
                </c:pt>
                <c:pt idx="336">
                  <c:v>636</c:v>
                </c:pt>
                <c:pt idx="337">
                  <c:v>637</c:v>
                </c:pt>
                <c:pt idx="338">
                  <c:v>638</c:v>
                </c:pt>
                <c:pt idx="339">
                  <c:v>639</c:v>
                </c:pt>
                <c:pt idx="340">
                  <c:v>640</c:v>
                </c:pt>
                <c:pt idx="341">
                  <c:v>641</c:v>
                </c:pt>
                <c:pt idx="342">
                  <c:v>642</c:v>
                </c:pt>
                <c:pt idx="343">
                  <c:v>643</c:v>
                </c:pt>
                <c:pt idx="344">
                  <c:v>644</c:v>
                </c:pt>
                <c:pt idx="345">
                  <c:v>645</c:v>
                </c:pt>
                <c:pt idx="346">
                  <c:v>646</c:v>
                </c:pt>
                <c:pt idx="347">
                  <c:v>647</c:v>
                </c:pt>
                <c:pt idx="348">
                  <c:v>648</c:v>
                </c:pt>
                <c:pt idx="349">
                  <c:v>649</c:v>
                </c:pt>
                <c:pt idx="350">
                  <c:v>650</c:v>
                </c:pt>
                <c:pt idx="351">
                  <c:v>651</c:v>
                </c:pt>
                <c:pt idx="352">
                  <c:v>652</c:v>
                </c:pt>
                <c:pt idx="353">
                  <c:v>653</c:v>
                </c:pt>
                <c:pt idx="354">
                  <c:v>654</c:v>
                </c:pt>
                <c:pt idx="355">
                  <c:v>655</c:v>
                </c:pt>
                <c:pt idx="356">
                  <c:v>656</c:v>
                </c:pt>
                <c:pt idx="357">
                  <c:v>657</c:v>
                </c:pt>
                <c:pt idx="358">
                  <c:v>658</c:v>
                </c:pt>
                <c:pt idx="359">
                  <c:v>659</c:v>
                </c:pt>
                <c:pt idx="360">
                  <c:v>660</c:v>
                </c:pt>
                <c:pt idx="361">
                  <c:v>661</c:v>
                </c:pt>
                <c:pt idx="362">
                  <c:v>662</c:v>
                </c:pt>
                <c:pt idx="363">
                  <c:v>663</c:v>
                </c:pt>
                <c:pt idx="364">
                  <c:v>664</c:v>
                </c:pt>
                <c:pt idx="365">
                  <c:v>665</c:v>
                </c:pt>
                <c:pt idx="366">
                  <c:v>666</c:v>
                </c:pt>
                <c:pt idx="367">
                  <c:v>667</c:v>
                </c:pt>
                <c:pt idx="368">
                  <c:v>668</c:v>
                </c:pt>
                <c:pt idx="369">
                  <c:v>669</c:v>
                </c:pt>
                <c:pt idx="370">
                  <c:v>670</c:v>
                </c:pt>
                <c:pt idx="371">
                  <c:v>671</c:v>
                </c:pt>
                <c:pt idx="372">
                  <c:v>672</c:v>
                </c:pt>
                <c:pt idx="373">
                  <c:v>673</c:v>
                </c:pt>
                <c:pt idx="374">
                  <c:v>674</c:v>
                </c:pt>
                <c:pt idx="375">
                  <c:v>675</c:v>
                </c:pt>
                <c:pt idx="376">
                  <c:v>676</c:v>
                </c:pt>
                <c:pt idx="377">
                  <c:v>677</c:v>
                </c:pt>
                <c:pt idx="378">
                  <c:v>678</c:v>
                </c:pt>
                <c:pt idx="379">
                  <c:v>679</c:v>
                </c:pt>
                <c:pt idx="380">
                  <c:v>680</c:v>
                </c:pt>
                <c:pt idx="381">
                  <c:v>681</c:v>
                </c:pt>
                <c:pt idx="382">
                  <c:v>682</c:v>
                </c:pt>
                <c:pt idx="383">
                  <c:v>683</c:v>
                </c:pt>
                <c:pt idx="384">
                  <c:v>684</c:v>
                </c:pt>
                <c:pt idx="385">
                  <c:v>685</c:v>
                </c:pt>
                <c:pt idx="386">
                  <c:v>686</c:v>
                </c:pt>
                <c:pt idx="387">
                  <c:v>687</c:v>
                </c:pt>
                <c:pt idx="388">
                  <c:v>688</c:v>
                </c:pt>
                <c:pt idx="389">
                  <c:v>689</c:v>
                </c:pt>
                <c:pt idx="390">
                  <c:v>690</c:v>
                </c:pt>
                <c:pt idx="391">
                  <c:v>691</c:v>
                </c:pt>
                <c:pt idx="392">
                  <c:v>692</c:v>
                </c:pt>
                <c:pt idx="393">
                  <c:v>693</c:v>
                </c:pt>
                <c:pt idx="394">
                  <c:v>694</c:v>
                </c:pt>
                <c:pt idx="395">
                  <c:v>695</c:v>
                </c:pt>
                <c:pt idx="396">
                  <c:v>696</c:v>
                </c:pt>
                <c:pt idx="397">
                  <c:v>697</c:v>
                </c:pt>
                <c:pt idx="398">
                  <c:v>698</c:v>
                </c:pt>
                <c:pt idx="399">
                  <c:v>699</c:v>
                </c:pt>
                <c:pt idx="400">
                  <c:v>700</c:v>
                </c:pt>
                <c:pt idx="401">
                  <c:v>701</c:v>
                </c:pt>
                <c:pt idx="402">
                  <c:v>702</c:v>
                </c:pt>
                <c:pt idx="403">
                  <c:v>703</c:v>
                </c:pt>
                <c:pt idx="404">
                  <c:v>704</c:v>
                </c:pt>
                <c:pt idx="405">
                  <c:v>705</c:v>
                </c:pt>
                <c:pt idx="406">
                  <c:v>706</c:v>
                </c:pt>
                <c:pt idx="407">
                  <c:v>707</c:v>
                </c:pt>
                <c:pt idx="408">
                  <c:v>708</c:v>
                </c:pt>
                <c:pt idx="409">
                  <c:v>709</c:v>
                </c:pt>
                <c:pt idx="410">
                  <c:v>710</c:v>
                </c:pt>
                <c:pt idx="411">
                  <c:v>711</c:v>
                </c:pt>
                <c:pt idx="412">
                  <c:v>712</c:v>
                </c:pt>
                <c:pt idx="413">
                  <c:v>713</c:v>
                </c:pt>
                <c:pt idx="414">
                  <c:v>714</c:v>
                </c:pt>
                <c:pt idx="415">
                  <c:v>715</c:v>
                </c:pt>
                <c:pt idx="416">
                  <c:v>716</c:v>
                </c:pt>
                <c:pt idx="417">
                  <c:v>717</c:v>
                </c:pt>
                <c:pt idx="418">
                  <c:v>718</c:v>
                </c:pt>
                <c:pt idx="419">
                  <c:v>719</c:v>
                </c:pt>
                <c:pt idx="420">
                  <c:v>720</c:v>
                </c:pt>
                <c:pt idx="421">
                  <c:v>721</c:v>
                </c:pt>
                <c:pt idx="422">
                  <c:v>722</c:v>
                </c:pt>
                <c:pt idx="423">
                  <c:v>723</c:v>
                </c:pt>
                <c:pt idx="424">
                  <c:v>724</c:v>
                </c:pt>
                <c:pt idx="425">
                  <c:v>725</c:v>
                </c:pt>
                <c:pt idx="426">
                  <c:v>726</c:v>
                </c:pt>
                <c:pt idx="427">
                  <c:v>727</c:v>
                </c:pt>
                <c:pt idx="428">
                  <c:v>728</c:v>
                </c:pt>
                <c:pt idx="429">
                  <c:v>729</c:v>
                </c:pt>
                <c:pt idx="430">
                  <c:v>730</c:v>
                </c:pt>
                <c:pt idx="431">
                  <c:v>731</c:v>
                </c:pt>
                <c:pt idx="432">
                  <c:v>732</c:v>
                </c:pt>
                <c:pt idx="433">
                  <c:v>733</c:v>
                </c:pt>
                <c:pt idx="434">
                  <c:v>734</c:v>
                </c:pt>
                <c:pt idx="435">
                  <c:v>735</c:v>
                </c:pt>
                <c:pt idx="436">
                  <c:v>736</c:v>
                </c:pt>
                <c:pt idx="437">
                  <c:v>737</c:v>
                </c:pt>
                <c:pt idx="438">
                  <c:v>738</c:v>
                </c:pt>
                <c:pt idx="439">
                  <c:v>739</c:v>
                </c:pt>
                <c:pt idx="440">
                  <c:v>740</c:v>
                </c:pt>
                <c:pt idx="441">
                  <c:v>741</c:v>
                </c:pt>
                <c:pt idx="442">
                  <c:v>742</c:v>
                </c:pt>
                <c:pt idx="443">
                  <c:v>743</c:v>
                </c:pt>
                <c:pt idx="444">
                  <c:v>744</c:v>
                </c:pt>
                <c:pt idx="445">
                  <c:v>745</c:v>
                </c:pt>
                <c:pt idx="446">
                  <c:v>746</c:v>
                </c:pt>
                <c:pt idx="447">
                  <c:v>747</c:v>
                </c:pt>
                <c:pt idx="448">
                  <c:v>748</c:v>
                </c:pt>
                <c:pt idx="449">
                  <c:v>749</c:v>
                </c:pt>
                <c:pt idx="450">
                  <c:v>750</c:v>
                </c:pt>
                <c:pt idx="451">
                  <c:v>751</c:v>
                </c:pt>
                <c:pt idx="452">
                  <c:v>752</c:v>
                </c:pt>
                <c:pt idx="453">
                  <c:v>753</c:v>
                </c:pt>
                <c:pt idx="454">
                  <c:v>754</c:v>
                </c:pt>
                <c:pt idx="455">
                  <c:v>755</c:v>
                </c:pt>
                <c:pt idx="456">
                  <c:v>756</c:v>
                </c:pt>
                <c:pt idx="457">
                  <c:v>757</c:v>
                </c:pt>
                <c:pt idx="458">
                  <c:v>758</c:v>
                </c:pt>
                <c:pt idx="459">
                  <c:v>759</c:v>
                </c:pt>
                <c:pt idx="460">
                  <c:v>760</c:v>
                </c:pt>
                <c:pt idx="461">
                  <c:v>761</c:v>
                </c:pt>
                <c:pt idx="462">
                  <c:v>762</c:v>
                </c:pt>
                <c:pt idx="463">
                  <c:v>763</c:v>
                </c:pt>
                <c:pt idx="464">
                  <c:v>764</c:v>
                </c:pt>
                <c:pt idx="465">
                  <c:v>765</c:v>
                </c:pt>
                <c:pt idx="466">
                  <c:v>766</c:v>
                </c:pt>
                <c:pt idx="467">
                  <c:v>767</c:v>
                </c:pt>
                <c:pt idx="468">
                  <c:v>768</c:v>
                </c:pt>
                <c:pt idx="469">
                  <c:v>769</c:v>
                </c:pt>
                <c:pt idx="470">
                  <c:v>770</c:v>
                </c:pt>
                <c:pt idx="471">
                  <c:v>771</c:v>
                </c:pt>
                <c:pt idx="472">
                  <c:v>772</c:v>
                </c:pt>
                <c:pt idx="473">
                  <c:v>773</c:v>
                </c:pt>
                <c:pt idx="474">
                  <c:v>774</c:v>
                </c:pt>
                <c:pt idx="475">
                  <c:v>775</c:v>
                </c:pt>
                <c:pt idx="476">
                  <c:v>776</c:v>
                </c:pt>
                <c:pt idx="477">
                  <c:v>777</c:v>
                </c:pt>
                <c:pt idx="478">
                  <c:v>778</c:v>
                </c:pt>
                <c:pt idx="479">
                  <c:v>779</c:v>
                </c:pt>
                <c:pt idx="480">
                  <c:v>780</c:v>
                </c:pt>
                <c:pt idx="481">
                  <c:v>781</c:v>
                </c:pt>
                <c:pt idx="482">
                  <c:v>782</c:v>
                </c:pt>
                <c:pt idx="483">
                  <c:v>783</c:v>
                </c:pt>
                <c:pt idx="484">
                  <c:v>784</c:v>
                </c:pt>
                <c:pt idx="485">
                  <c:v>785</c:v>
                </c:pt>
                <c:pt idx="486">
                  <c:v>786</c:v>
                </c:pt>
                <c:pt idx="487">
                  <c:v>787</c:v>
                </c:pt>
                <c:pt idx="488">
                  <c:v>788</c:v>
                </c:pt>
                <c:pt idx="489">
                  <c:v>789</c:v>
                </c:pt>
                <c:pt idx="490">
                  <c:v>790</c:v>
                </c:pt>
                <c:pt idx="491">
                  <c:v>791</c:v>
                </c:pt>
                <c:pt idx="492">
                  <c:v>792</c:v>
                </c:pt>
                <c:pt idx="493">
                  <c:v>793</c:v>
                </c:pt>
                <c:pt idx="494">
                  <c:v>794</c:v>
                </c:pt>
                <c:pt idx="495">
                  <c:v>795</c:v>
                </c:pt>
                <c:pt idx="496">
                  <c:v>796</c:v>
                </c:pt>
                <c:pt idx="497">
                  <c:v>797</c:v>
                </c:pt>
                <c:pt idx="498">
                  <c:v>798</c:v>
                </c:pt>
                <c:pt idx="499">
                  <c:v>799</c:v>
                </c:pt>
                <c:pt idx="500">
                  <c:v>800</c:v>
                </c:pt>
              </c:numCache>
            </c:numRef>
          </c:cat>
          <c:val>
            <c:numRef>
              <c:f>Sheet2!$B$2:$B$502</c:f>
              <c:numCache>
                <c:formatCode>0.00E+00</c:formatCode>
                <c:ptCount val="501"/>
                <c:pt idx="0">
                  <c:v>13704.66786</c:v>
                </c:pt>
                <c:pt idx="1">
                  <c:v>13707.941081999999</c:v>
                </c:pt>
                <c:pt idx="2">
                  <c:v>13712.118257</c:v>
                </c:pt>
                <c:pt idx="3">
                  <c:v>13717.119059000001</c:v>
                </c:pt>
                <c:pt idx="4">
                  <c:v>13722.799123000001</c:v>
                </c:pt>
                <c:pt idx="5">
                  <c:v>13729.000918</c:v>
                </c:pt>
                <c:pt idx="6">
                  <c:v>13735.556076000001</c:v>
                </c:pt>
                <c:pt idx="7">
                  <c:v>13742.287166</c:v>
                </c:pt>
                <c:pt idx="8">
                  <c:v>13749.009002000001</c:v>
                </c:pt>
                <c:pt idx="9">
                  <c:v>13755.529576000001</c:v>
                </c:pt>
                <c:pt idx="10">
                  <c:v>13761.650675999999</c:v>
                </c:pt>
                <c:pt idx="11">
                  <c:v>13767.170184000001</c:v>
                </c:pt>
                <c:pt idx="12">
                  <c:v>13772.03089</c:v>
                </c:pt>
                <c:pt idx="13">
                  <c:v>13776.431925999999</c:v>
                </c:pt>
                <c:pt idx="14">
                  <c:v>13780.60469</c:v>
                </c:pt>
                <c:pt idx="15">
                  <c:v>13784.787903</c:v>
                </c:pt>
                <c:pt idx="16">
                  <c:v>13789.226516000001</c:v>
                </c:pt>
                <c:pt idx="17">
                  <c:v>13794.170259</c:v>
                </c:pt>
                <c:pt idx="18">
                  <c:v>13799.871940000001</c:v>
                </c:pt>
                <c:pt idx="19">
                  <c:v>13806.585588</c:v>
                </c:pt>
                <c:pt idx="20">
                  <c:v>13814.564501000001</c:v>
                </c:pt>
                <c:pt idx="21">
                  <c:v>13824.042218000001</c:v>
                </c:pt>
                <c:pt idx="22">
                  <c:v>13834.993078</c:v>
                </c:pt>
                <c:pt idx="23">
                  <c:v>13847.189850999999</c:v>
                </c:pt>
                <c:pt idx="24">
                  <c:v>13860.396033999999</c:v>
                </c:pt>
                <c:pt idx="25">
                  <c:v>13874.372740999999</c:v>
                </c:pt>
                <c:pt idx="26">
                  <c:v>13888.880287</c:v>
                </c:pt>
                <c:pt idx="27">
                  <c:v>13903.679528999999</c:v>
                </c:pt>
                <c:pt idx="28">
                  <c:v>13918.533028</c:v>
                </c:pt>
                <c:pt idx="29">
                  <c:v>13933.206018999999</c:v>
                </c:pt>
                <c:pt idx="30">
                  <c:v>13947.467181</c:v>
                </c:pt>
                <c:pt idx="31">
                  <c:v>13961.089203</c:v>
                </c:pt>
                <c:pt idx="32">
                  <c:v>13973.855803</c:v>
                </c:pt>
                <c:pt idx="33">
                  <c:v>13985.708693</c:v>
                </c:pt>
                <c:pt idx="34">
                  <c:v>13996.744549999999</c:v>
                </c:pt>
                <c:pt idx="35">
                  <c:v>14007.066105</c:v>
                </c:pt>
                <c:pt idx="36">
                  <c:v>14016.775303</c:v>
                </c:pt>
                <c:pt idx="37">
                  <c:v>14025.973191999999</c:v>
                </c:pt>
                <c:pt idx="38">
                  <c:v>14034.759795</c:v>
                </c:pt>
                <c:pt idx="39">
                  <c:v>14043.233963999999</c:v>
                </c:pt>
                <c:pt idx="40">
                  <c:v>14051.493222999999</c:v>
                </c:pt>
                <c:pt idx="41">
                  <c:v>14059.633604000001</c:v>
                </c:pt>
                <c:pt idx="42">
                  <c:v>14067.749483</c:v>
                </c:pt>
                <c:pt idx="43">
                  <c:v>14075.932656999999</c:v>
                </c:pt>
                <c:pt idx="44">
                  <c:v>14084.255730999999</c:v>
                </c:pt>
                <c:pt idx="45">
                  <c:v>14092.773173</c:v>
                </c:pt>
                <c:pt idx="46">
                  <c:v>14101.538594</c:v>
                </c:pt>
                <c:pt idx="47">
                  <c:v>14110.605615</c:v>
                </c:pt>
                <c:pt idx="48">
                  <c:v>14120.027964999999</c:v>
                </c:pt>
                <c:pt idx="49">
                  <c:v>14129.859571999999</c:v>
                </c:pt>
                <c:pt idx="50">
                  <c:v>14140.154644</c:v>
                </c:pt>
                <c:pt idx="51">
                  <c:v>14150.967732999999</c:v>
                </c:pt>
                <c:pt idx="52">
                  <c:v>14162.353783</c:v>
                </c:pt>
                <c:pt idx="53">
                  <c:v>14174.368155</c:v>
                </c:pt>
                <c:pt idx="54">
                  <c:v>14187.066621</c:v>
                </c:pt>
                <c:pt idx="55">
                  <c:v>14200.497103</c:v>
                </c:pt>
                <c:pt idx="56">
                  <c:v>14214.646987</c:v>
                </c:pt>
                <c:pt idx="57">
                  <c:v>14229.476251</c:v>
                </c:pt>
                <c:pt idx="58">
                  <c:v>14244.944455000001</c:v>
                </c:pt>
                <c:pt idx="59">
                  <c:v>14261.010863</c:v>
                </c:pt>
                <c:pt idx="60">
                  <c:v>14277.634436</c:v>
                </c:pt>
                <c:pt idx="61">
                  <c:v>14294.773847</c:v>
                </c:pt>
                <c:pt idx="62">
                  <c:v>14312.387486</c:v>
                </c:pt>
                <c:pt idx="63">
                  <c:v>14330.433493</c:v>
                </c:pt>
                <c:pt idx="64">
                  <c:v>14348.869782</c:v>
                </c:pt>
                <c:pt idx="65">
                  <c:v>14367.654074</c:v>
                </c:pt>
                <c:pt idx="66">
                  <c:v>14386.743934</c:v>
                </c:pt>
                <c:pt idx="67">
                  <c:v>14406.096808</c:v>
                </c:pt>
                <c:pt idx="68">
                  <c:v>14425.67006</c:v>
                </c:pt>
                <c:pt idx="69">
                  <c:v>14445.424659</c:v>
                </c:pt>
                <c:pt idx="70">
                  <c:v>14465.332479000001</c:v>
                </c:pt>
                <c:pt idx="71">
                  <c:v>14485.367480000001</c:v>
                </c:pt>
                <c:pt idx="72">
                  <c:v>14505.503698</c:v>
                </c:pt>
                <c:pt idx="73">
                  <c:v>14525.71523</c:v>
                </c:pt>
                <c:pt idx="74">
                  <c:v>14545.976198</c:v>
                </c:pt>
                <c:pt idx="75">
                  <c:v>14566.260689999999</c:v>
                </c:pt>
                <c:pt idx="76">
                  <c:v>14586.542694</c:v>
                </c:pt>
                <c:pt idx="77">
                  <c:v>14606.795995</c:v>
                </c:pt>
                <c:pt idx="78">
                  <c:v>14626.994059000001</c:v>
                </c:pt>
                <c:pt idx="79">
                  <c:v>14647.109886</c:v>
                </c:pt>
                <c:pt idx="80">
                  <c:v>14667.115846999999</c:v>
                </c:pt>
                <c:pt idx="81">
                  <c:v>14686.983482</c:v>
                </c:pt>
                <c:pt idx="82">
                  <c:v>14706.684592</c:v>
                </c:pt>
                <c:pt idx="83">
                  <c:v>14726.219927</c:v>
                </c:pt>
                <c:pt idx="84">
                  <c:v>14745.6196</c:v>
                </c:pt>
                <c:pt idx="85">
                  <c:v>14764.914578</c:v>
                </c:pt>
                <c:pt idx="86">
                  <c:v>14784.135504</c:v>
                </c:pt>
                <c:pt idx="87">
                  <c:v>14803.312846000001</c:v>
                </c:pt>
                <c:pt idx="88">
                  <c:v>14822.477043000001</c:v>
                </c:pt>
                <c:pt idx="89">
                  <c:v>14841.658675999999</c:v>
                </c:pt>
                <c:pt idx="90">
                  <c:v>14860.888633</c:v>
                </c:pt>
                <c:pt idx="91">
                  <c:v>14880.198286999999</c:v>
                </c:pt>
                <c:pt idx="92">
                  <c:v>14899.619665</c:v>
                </c:pt>
                <c:pt idx="93">
                  <c:v>14919.185624</c:v>
                </c:pt>
                <c:pt idx="94">
                  <c:v>14938.930025</c:v>
                </c:pt>
                <c:pt idx="95">
                  <c:v>14958.887894</c:v>
                </c:pt>
                <c:pt idx="96">
                  <c:v>14979.095583</c:v>
                </c:pt>
                <c:pt idx="97">
                  <c:v>14999.590921999999</c:v>
                </c:pt>
                <c:pt idx="98">
                  <c:v>15020.410852000001</c:v>
                </c:pt>
                <c:pt idx="99">
                  <c:v>15041.556106</c:v>
                </c:pt>
                <c:pt idx="100">
                  <c:v>15062.998452</c:v>
                </c:pt>
                <c:pt idx="101">
                  <c:v>15084.708296000001</c:v>
                </c:pt>
                <c:pt idx="102">
                  <c:v>15106.655344000001</c:v>
                </c:pt>
                <c:pt idx="103">
                  <c:v>15128.808524</c:v>
                </c:pt>
                <c:pt idx="104">
                  <c:v>15151.135915000001</c:v>
                </c:pt>
                <c:pt idx="105">
                  <c:v>15173.604673</c:v>
                </c:pt>
                <c:pt idx="106">
                  <c:v>15196.180955</c:v>
                </c:pt>
                <c:pt idx="107">
                  <c:v>15218.829847999999</c:v>
                </c:pt>
                <c:pt idx="108">
                  <c:v>15241.515288000001</c:v>
                </c:pt>
                <c:pt idx="109">
                  <c:v>15264.199983</c:v>
                </c:pt>
                <c:pt idx="110">
                  <c:v>15286.845334</c:v>
                </c:pt>
                <c:pt idx="111">
                  <c:v>15309.411351000001</c:v>
                </c:pt>
                <c:pt idx="112">
                  <c:v>15331.856569</c:v>
                </c:pt>
                <c:pt idx="113">
                  <c:v>15354.137954</c:v>
                </c:pt>
                <c:pt idx="114">
                  <c:v>15376.214737</c:v>
                </c:pt>
                <c:pt idx="115">
                  <c:v>15398.085434000001</c:v>
                </c:pt>
                <c:pt idx="116">
                  <c:v>15419.772954</c:v>
                </c:pt>
                <c:pt idx="117">
                  <c:v>15441.301621000001</c:v>
                </c:pt>
                <c:pt idx="118">
                  <c:v>15462.696964999999</c:v>
                </c:pt>
                <c:pt idx="119">
                  <c:v>15483.985816</c:v>
                </c:pt>
                <c:pt idx="120">
                  <c:v>15505.196404</c:v>
                </c:pt>
                <c:pt idx="121">
                  <c:v>15526.358444</c:v>
                </c:pt>
                <c:pt idx="122">
                  <c:v>15547.503224</c:v>
                </c:pt>
                <c:pt idx="123">
                  <c:v>15568.663681</c:v>
                </c:pt>
                <c:pt idx="124">
                  <c:v>15589.874479</c:v>
                </c:pt>
                <c:pt idx="125">
                  <c:v>15611.172070000001</c:v>
                </c:pt>
                <c:pt idx="126">
                  <c:v>15632.594757999999</c:v>
                </c:pt>
                <c:pt idx="127">
                  <c:v>15654.182742999999</c:v>
                </c:pt>
                <c:pt idx="128">
                  <c:v>15675.978166999999</c:v>
                </c:pt>
                <c:pt idx="129">
                  <c:v>15698.025143000001</c:v>
                </c:pt>
                <c:pt idx="130">
                  <c:v>15720.369778</c:v>
                </c:pt>
                <c:pt idx="131">
                  <c:v>15743.058402000001</c:v>
                </c:pt>
                <c:pt idx="132">
                  <c:v>15766.097935</c:v>
                </c:pt>
                <c:pt idx="133">
                  <c:v>15789.453616999999</c:v>
                </c:pt>
                <c:pt idx="134">
                  <c:v>15813.087087</c:v>
                </c:pt>
                <c:pt idx="135">
                  <c:v>15836.958091</c:v>
                </c:pt>
                <c:pt idx="136">
                  <c:v>15861.024432</c:v>
                </c:pt>
                <c:pt idx="137">
                  <c:v>15885.241916000001</c:v>
                </c:pt>
                <c:pt idx="138">
                  <c:v>15909.564308000001</c:v>
                </c:pt>
                <c:pt idx="139">
                  <c:v>15933.943283000001</c:v>
                </c:pt>
                <c:pt idx="140">
                  <c:v>15958.328384</c:v>
                </c:pt>
                <c:pt idx="141">
                  <c:v>15982.666982999999</c:v>
                </c:pt>
                <c:pt idx="142">
                  <c:v>16006.904232000001</c:v>
                </c:pt>
                <c:pt idx="143">
                  <c:v>16030.983029999999</c:v>
                </c:pt>
                <c:pt idx="144">
                  <c:v>16054.843977</c:v>
                </c:pt>
                <c:pt idx="145">
                  <c:v>16078.42534</c:v>
                </c:pt>
                <c:pt idx="146">
                  <c:v>16101.66301</c:v>
                </c:pt>
                <c:pt idx="147">
                  <c:v>16124.490463</c:v>
                </c:pt>
                <c:pt idx="148">
                  <c:v>16146.838718000001</c:v>
                </c:pt>
                <c:pt idx="149">
                  <c:v>16168.6363</c:v>
                </c:pt>
                <c:pt idx="150">
                  <c:v>16189.80919</c:v>
                </c:pt>
                <c:pt idx="151">
                  <c:v>16210.28081</c:v>
                </c:pt>
                <c:pt idx="152">
                  <c:v>16229.999737</c:v>
                </c:pt>
                <c:pt idx="153">
                  <c:v>16248.996576</c:v>
                </c:pt>
                <c:pt idx="154">
                  <c:v>16267.319788999999</c:v>
                </c:pt>
                <c:pt idx="155">
                  <c:v>16285.020857</c:v>
                </c:pt>
                <c:pt idx="156">
                  <c:v>16302.154361000001</c:v>
                </c:pt>
                <c:pt idx="157">
                  <c:v>16318.778049</c:v>
                </c:pt>
                <c:pt idx="158">
                  <c:v>16334.952880000001</c:v>
                </c:pt>
                <c:pt idx="159">
                  <c:v>16350.743060000001</c:v>
                </c:pt>
                <c:pt idx="160">
                  <c:v>16366.216055000001</c:v>
                </c:pt>
                <c:pt idx="161">
                  <c:v>16381.442580000001</c:v>
                </c:pt>
                <c:pt idx="162">
                  <c:v>16396.496578999999</c:v>
                </c:pt>
                <c:pt idx="163">
                  <c:v>16411.455177</c:v>
                </c:pt>
                <c:pt idx="164">
                  <c:v>16426.39861</c:v>
                </c:pt>
                <c:pt idx="165">
                  <c:v>16441.41014</c:v>
                </c:pt>
                <c:pt idx="166">
                  <c:v>16456.575939999999</c:v>
                </c:pt>
                <c:pt idx="167">
                  <c:v>16471.984951999999</c:v>
                </c:pt>
                <c:pt idx="168">
                  <c:v>16487.728719999999</c:v>
                </c:pt>
                <c:pt idx="169">
                  <c:v>16503.901198</c:v>
                </c:pt>
                <c:pt idx="170">
                  <c:v>16520.598507999999</c:v>
                </c:pt>
                <c:pt idx="171">
                  <c:v>16537.918678999999</c:v>
                </c:pt>
                <c:pt idx="172">
                  <c:v>16555.961233000002</c:v>
                </c:pt>
                <c:pt idx="173">
                  <c:v>16574.826237000001</c:v>
                </c:pt>
                <c:pt idx="174">
                  <c:v>16594.616982</c:v>
                </c:pt>
                <c:pt idx="175">
                  <c:v>16615.442002</c:v>
                </c:pt>
                <c:pt idx="176">
                  <c:v>16637.415203</c:v>
                </c:pt>
                <c:pt idx="177">
                  <c:v>16660.655932999998</c:v>
                </c:pt>
                <c:pt idx="178">
                  <c:v>16685.28902</c:v>
                </c:pt>
                <c:pt idx="179">
                  <c:v>16711.444783999999</c:v>
                </c:pt>
                <c:pt idx="180">
                  <c:v>16739.259018000001</c:v>
                </c:pt>
                <c:pt idx="181">
                  <c:v>16768.872940000001</c:v>
                </c:pt>
                <c:pt idx="182">
                  <c:v>16800.433104</c:v>
                </c:pt>
                <c:pt idx="183">
                  <c:v>16834.091274999999</c:v>
                </c:pt>
                <c:pt idx="184">
                  <c:v>16870.004253999999</c:v>
                </c:pt>
                <c:pt idx="185">
                  <c:v>16908.333653000002</c:v>
                </c:pt>
                <c:pt idx="186">
                  <c:v>16949.245599999998</c:v>
                </c:pt>
                <c:pt idx="187">
                  <c:v>16992.910371000002</c:v>
                </c:pt>
                <c:pt idx="188">
                  <c:v>17039.501926000001</c:v>
                </c:pt>
                <c:pt idx="189">
                  <c:v>17089.197326000001</c:v>
                </c:pt>
                <c:pt idx="190">
                  <c:v>17142.176008999999</c:v>
                </c:pt>
                <c:pt idx="191">
                  <c:v>17198.618890000002</c:v>
                </c:pt>
                <c:pt idx="192">
                  <c:v>17258.707235000002</c:v>
                </c:pt>
                <c:pt idx="193">
                  <c:v>17322.621257999999</c:v>
                </c:pt>
                <c:pt idx="194">
                  <c:v>17390.538372999999</c:v>
                </c:pt>
                <c:pt idx="195">
                  <c:v>17462.631010000001</c:v>
                </c:pt>
                <c:pt idx="196">
                  <c:v>17539.063827999998</c:v>
                </c:pt>
                <c:pt idx="197">
                  <c:v>17619.917331000001</c:v>
                </c:pt>
                <c:pt idx="198">
                  <c:v>17705.038776000001</c:v>
                </c:pt>
                <c:pt idx="199">
                  <c:v>17794.214699</c:v>
                </c:pt>
                <c:pt idx="200">
                  <c:v>17887.209202999999</c:v>
                </c:pt>
                <c:pt idx="201">
                  <c:v>17983.762210000001</c:v>
                </c:pt>
                <c:pt idx="202">
                  <c:v>18083.587555999999</c:v>
                </c:pt>
                <c:pt idx="203">
                  <c:v>18186.371018000002</c:v>
                </c:pt>
                <c:pt idx="204">
                  <c:v>18291.768356</c:v>
                </c:pt>
                <c:pt idx="205">
                  <c:v>18399.403515999998</c:v>
                </c:pt>
                <c:pt idx="206">
                  <c:v>18508.867167</c:v>
                </c:pt>
                <c:pt idx="207">
                  <c:v>18619.715813999999</c:v>
                </c:pt>
                <c:pt idx="208">
                  <c:v>18731.471763000001</c:v>
                </c:pt>
                <c:pt idx="209">
                  <c:v>18843.624274999998</c:v>
                </c:pt>
                <c:pt idx="210">
                  <c:v>18955.632302999999</c:v>
                </c:pt>
                <c:pt idx="211">
                  <c:v>19066.929220000002</c:v>
                </c:pt>
                <c:pt idx="212">
                  <c:v>19176.929949000001</c:v>
                </c:pt>
                <c:pt idx="213">
                  <c:v>19285.040876999999</c:v>
                </c:pt>
                <c:pt idx="214">
                  <c:v>19390.672805999999</c:v>
                </c:pt>
                <c:pt idx="215">
                  <c:v>19493.257044999998</c:v>
                </c:pt>
                <c:pt idx="216">
                  <c:v>19592.264480999998</c:v>
                </c:pt>
                <c:pt idx="217">
                  <c:v>19687.227124000001</c:v>
                </c:pt>
                <c:pt idx="218">
                  <c:v>19777.761255000001</c:v>
                </c:pt>
                <c:pt idx="219">
                  <c:v>19863.590886999998</c:v>
                </c:pt>
                <c:pt idx="220">
                  <c:v>19944.569866000002</c:v>
                </c:pt>
                <c:pt idx="221">
                  <c:v>20020.700688000001</c:v>
                </c:pt>
                <c:pt idx="222">
                  <c:v>20092.130348999999</c:v>
                </c:pt>
                <c:pt idx="223">
                  <c:v>20159.077428000001</c:v>
                </c:pt>
                <c:pt idx="224">
                  <c:v>20221.80675</c:v>
                </c:pt>
                <c:pt idx="225">
                  <c:v>20280.620579999999</c:v>
                </c:pt>
                <c:pt idx="226">
                  <c:v>20335.844696</c:v>
                </c:pt>
                <c:pt idx="227">
                  <c:v>20387.813214999998</c:v>
                </c:pt>
                <c:pt idx="228">
                  <c:v>20436.853118999999</c:v>
                </c:pt>
                <c:pt idx="229">
                  <c:v>20483.269391000002</c:v>
                </c:pt>
                <c:pt idx="230">
                  <c:v>20527.331561999999</c:v>
                </c:pt>
                <c:pt idx="231">
                  <c:v>20569.262291999999</c:v>
                </c:pt>
                <c:pt idx="232">
                  <c:v>20609.228425000001</c:v>
                </c:pt>
                <c:pt idx="233">
                  <c:v>20647.334707000002</c:v>
                </c:pt>
                <c:pt idx="234">
                  <c:v>20683.620192999999</c:v>
                </c:pt>
                <c:pt idx="235">
                  <c:v>20718.05719</c:v>
                </c:pt>
                <c:pt idx="236">
                  <c:v>20750.552437999999</c:v>
                </c:pt>
                <c:pt idx="237">
                  <c:v>20780.950177999999</c:v>
                </c:pt>
                <c:pt idx="238">
                  <c:v>20809.036690000001</c:v>
                </c:pt>
                <c:pt idx="239">
                  <c:v>20834.545859999998</c:v>
                </c:pt>
                <c:pt idx="240">
                  <c:v>20857.165396</c:v>
                </c:pt>
                <c:pt idx="241">
                  <c:v>20876.543285</c:v>
                </c:pt>
                <c:pt idx="242">
                  <c:v>20892.294181000001</c:v>
                </c:pt>
                <c:pt idx="243">
                  <c:v>20904.005429000001</c:v>
                </c:pt>
                <c:pt idx="244">
                  <c:v>20911.242499</c:v>
                </c:pt>
                <c:pt idx="245">
                  <c:v>20913.553645</c:v>
                </c:pt>
                <c:pt idx="246">
                  <c:v>20910.473635999999</c:v>
                </c:pt>
                <c:pt idx="247">
                  <c:v>20901.526473000002</c:v>
                </c:pt>
                <c:pt idx="248">
                  <c:v>20886.226995000001</c:v>
                </c:pt>
                <c:pt idx="249">
                  <c:v>20864.083982</c:v>
                </c:pt>
                <c:pt idx="250">
                  <c:v>20834.701648999999</c:v>
                </c:pt>
                <c:pt idx="251">
                  <c:v>20797.819183</c:v>
                </c:pt>
                <c:pt idx="252">
                  <c:v>20753.191889000002</c:v>
                </c:pt>
                <c:pt idx="253">
                  <c:v>20700.584273</c:v>
                </c:pt>
                <c:pt idx="254">
                  <c:v>20639.772010000001</c:v>
                </c:pt>
                <c:pt idx="255">
                  <c:v>20570.543989000002</c:v>
                </c:pt>
                <c:pt idx="256">
                  <c:v>20492.704427000001</c:v>
                </c:pt>
                <c:pt idx="257">
                  <c:v>20406.075041</c:v>
                </c:pt>
                <c:pt idx="258">
                  <c:v>20310.497254999998</c:v>
                </c:pt>
                <c:pt idx="259">
                  <c:v>20205.834438999998</c:v>
                </c:pt>
                <c:pt idx="260">
                  <c:v>20091.974139000002</c:v>
                </c:pt>
                <c:pt idx="261">
                  <c:v>19968.830287000001</c:v>
                </c:pt>
                <c:pt idx="262">
                  <c:v>19836.345358999999</c:v>
                </c:pt>
                <c:pt idx="263">
                  <c:v>19694.492444</c:v>
                </c:pt>
                <c:pt idx="264">
                  <c:v>19543.277202000001</c:v>
                </c:pt>
                <c:pt idx="265">
                  <c:v>19382.739668999999</c:v>
                </c:pt>
                <c:pt idx="266">
                  <c:v>19212.955870000002</c:v>
                </c:pt>
                <c:pt idx="267">
                  <c:v>19034.039218000002</c:v>
                </c:pt>
                <c:pt idx="268">
                  <c:v>18846.141643999999</c:v>
                </c:pt>
                <c:pt idx="269">
                  <c:v>18649.454444999999</c:v>
                </c:pt>
                <c:pt idx="270">
                  <c:v>18444.208794999999</c:v>
                </c:pt>
                <c:pt idx="271">
                  <c:v>18230.675915</c:v>
                </c:pt>
                <c:pt idx="272">
                  <c:v>18009.166857</c:v>
                </c:pt>
                <c:pt idx="273">
                  <c:v>17780.031892999999</c:v>
                </c:pt>
                <c:pt idx="274">
                  <c:v>17543.659495</c:v>
                </c:pt>
                <c:pt idx="275">
                  <c:v>17300.474898</c:v>
                </c:pt>
                <c:pt idx="276">
                  <c:v>17050.938247999999</c:v>
                </c:pt>
                <c:pt idx="277">
                  <c:v>16795.542339</c:v>
                </c:pt>
                <c:pt idx="278">
                  <c:v>16534.809969999998</c:v>
                </c:pt>
                <c:pt idx="279">
                  <c:v>16269.290918999999</c:v>
                </c:pt>
                <c:pt idx="280">
                  <c:v>15999.558604</c:v>
                </c:pt>
                <c:pt idx="281">
                  <c:v>15726.206429</c:v>
                </c:pt>
                <c:pt idx="282">
                  <c:v>15449.843897000001</c:v>
                </c:pt>
                <c:pt idx="283">
                  <c:v>15171.082331</c:v>
                </c:pt>
                <c:pt idx="284">
                  <c:v>14890.482319999999</c:v>
                </c:pt>
                <c:pt idx="285">
                  <c:v>14608.578908</c:v>
                </c:pt>
                <c:pt idx="286">
                  <c:v>14325.895026</c:v>
                </c:pt>
                <c:pt idx="287">
                  <c:v>14042.938082000001</c:v>
                </c:pt>
                <c:pt idx="288">
                  <c:v>13760.196883000001</c:v>
                </c:pt>
                <c:pt idx="289">
                  <c:v>13478.138958</c:v>
                </c:pt>
                <c:pt idx="290">
                  <c:v>13197.208264000001</c:v>
                </c:pt>
                <c:pt idx="291">
                  <c:v>12917.823301</c:v>
                </c:pt>
                <c:pt idx="292">
                  <c:v>12640.375623</c:v>
                </c:pt>
                <c:pt idx="293">
                  <c:v>12365.228736999999</c:v>
                </c:pt>
                <c:pt idx="294">
                  <c:v>12092.717368</c:v>
                </c:pt>
                <c:pt idx="295">
                  <c:v>11823.147079</c:v>
                </c:pt>
                <c:pt idx="296">
                  <c:v>11556.794201000001</c:v>
                </c:pt>
                <c:pt idx="297">
                  <c:v>11293.906057</c:v>
                </c:pt>
                <c:pt idx="298">
                  <c:v>11034.701449</c:v>
                </c:pt>
                <c:pt idx="299">
                  <c:v>10779.371359000001</c:v>
                </c:pt>
                <c:pt idx="300">
                  <c:v>10528.079852999999</c:v>
                </c:pt>
                <c:pt idx="301">
                  <c:v>10280.965136999999</c:v>
                </c:pt>
                <c:pt idx="302">
                  <c:v>10038.140749</c:v>
                </c:pt>
                <c:pt idx="303">
                  <c:v>9799.6968440000001</c:v>
                </c:pt>
                <c:pt idx="304">
                  <c:v>9565.7015551999993</c:v>
                </c:pt>
                <c:pt idx="305">
                  <c:v>9336.2024024000002</c:v>
                </c:pt>
                <c:pt idx="306">
                  <c:v>9111.2277250999996</c:v>
                </c:pt>
                <c:pt idx="307">
                  <c:v>8890.7881219999999</c:v>
                </c:pt>
                <c:pt idx="308">
                  <c:v>8674.8778782999998</c:v>
                </c:pt>
                <c:pt idx="309">
                  <c:v>8463.4763677999999</c:v>
                </c:pt>
                <c:pt idx="310">
                  <c:v>8256.5494161999995</c:v>
                </c:pt>
                <c:pt idx="311">
                  <c:v>8054.0506162000001</c:v>
                </c:pt>
                <c:pt idx="312">
                  <c:v>7855.9225869000002</c:v>
                </c:pt>
                <c:pt idx="313">
                  <c:v>7662.0981707000001</c:v>
                </c:pt>
                <c:pt idx="314">
                  <c:v>7472.5015636999997</c:v>
                </c:pt>
                <c:pt idx="315">
                  <c:v>7287.0493772999998</c:v>
                </c:pt>
                <c:pt idx="316">
                  <c:v>7105.6516283999999</c:v>
                </c:pt>
                <c:pt idx="317">
                  <c:v>6928.2127594000003</c:v>
                </c:pt>
                <c:pt idx="318">
                  <c:v>6754.6537363999996</c:v>
                </c:pt>
                <c:pt idx="319">
                  <c:v>6584.9391641000002</c:v>
                </c:pt>
                <c:pt idx="320">
                  <c:v>6419.0367116999996</c:v>
                </c:pt>
                <c:pt idx="321">
                  <c:v>6256.9110615</c:v>
                </c:pt>
                <c:pt idx="322">
                  <c:v>6098.5242582000001</c:v>
                </c:pt>
                <c:pt idx="323">
                  <c:v>5943.8360308000001</c:v>
                </c:pt>
                <c:pt idx="324">
                  <c:v>5792.8040879</c:v>
                </c:pt>
                <c:pt idx="325">
                  <c:v>5645.3843876999999</c:v>
                </c:pt>
                <c:pt idx="326">
                  <c:v>5501.5313858</c:v>
                </c:pt>
                <c:pt idx="327">
                  <c:v>5361.1982604000004</c:v>
                </c:pt>
                <c:pt idx="328">
                  <c:v>5224.3371186000004</c:v>
                </c:pt>
                <c:pt idx="329">
                  <c:v>5090.8991834999997</c:v>
                </c:pt>
                <c:pt idx="330">
                  <c:v>4960.8349645999997</c:v>
                </c:pt>
                <c:pt idx="331">
                  <c:v>4834.0944121000002</c:v>
                </c:pt>
                <c:pt idx="332">
                  <c:v>4710.6270565000004</c:v>
                </c:pt>
                <c:pt idx="333">
                  <c:v>4590.3821350999997</c:v>
                </c:pt>
                <c:pt idx="334">
                  <c:v>4473.3087053999998</c:v>
                </c:pt>
                <c:pt idx="335">
                  <c:v>4359.3557474999998</c:v>
                </c:pt>
                <c:pt idx="336">
                  <c:v>4248.4722560999999</c:v>
                </c:pt>
                <c:pt idx="337">
                  <c:v>4140.6073222000005</c:v>
                </c:pt>
                <c:pt idx="338">
                  <c:v>4035.7102061000001</c:v>
                </c:pt>
                <c:pt idx="339">
                  <c:v>3933.730403</c:v>
                </c:pt>
                <c:pt idx="340">
                  <c:v>3834.6176999999998</c:v>
                </c:pt>
                <c:pt idx="341">
                  <c:v>3738.3222270000001</c:v>
                </c:pt>
                <c:pt idx="342">
                  <c:v>3644.7945012</c:v>
                </c:pt>
                <c:pt idx="343">
                  <c:v>3553.9854658999998</c:v>
                </c:pt>
                <c:pt idx="344">
                  <c:v>3465.8465237999999</c:v>
                </c:pt>
                <c:pt idx="345">
                  <c:v>3380.3295664000002</c:v>
                </c:pt>
                <c:pt idx="346">
                  <c:v>3297.3869983</c:v>
                </c:pt>
                <c:pt idx="347">
                  <c:v>3216.9717578</c:v>
                </c:pt>
                <c:pt idx="348">
                  <c:v>3139.0373343000001</c:v>
                </c:pt>
                <c:pt idx="349">
                  <c:v>3063.5377821000002</c:v>
                </c:pt>
                <c:pt idx="350">
                  <c:v>2990.4277317999999</c:v>
                </c:pt>
                <c:pt idx="351">
                  <c:v>2919.6623982000001</c:v>
                </c:pt>
                <c:pt idx="352">
                  <c:v>2851.1975873000001</c:v>
                </c:pt>
                <c:pt idx="353">
                  <c:v>2784.9896993000002</c:v>
                </c:pt>
                <c:pt idx="354">
                  <c:v>2720.9957318000002</c:v>
                </c:pt>
                <c:pt idx="355">
                  <c:v>2659.1732794999998</c:v>
                </c:pt>
                <c:pt idx="356">
                  <c:v>2599.4805335000001</c:v>
                </c:pt>
                <c:pt idx="357">
                  <c:v>2541.8762790999999</c:v>
                </c:pt>
                <c:pt idx="358">
                  <c:v>2486.3198916000001</c:v>
                </c:pt>
                <c:pt idx="359">
                  <c:v>2432.7713325</c:v>
                </c:pt>
                <c:pt idx="360">
                  <c:v>2381.1903759000002</c:v>
                </c:pt>
                <c:pt idx="361">
                  <c:v>2331.5199511999999</c:v>
                </c:pt>
                <c:pt idx="362">
                  <c:v>2283.6871270000001</c:v>
                </c:pt>
                <c:pt idx="363">
                  <c:v>2237.6203996999998</c:v>
                </c:pt>
                <c:pt idx="364">
                  <c:v>2193.2504429000001</c:v>
                </c:pt>
                <c:pt idx="365">
                  <c:v>2150.5100772999999</c:v>
                </c:pt>
                <c:pt idx="366">
                  <c:v>2109.3342364</c:v>
                </c:pt>
                <c:pt idx="367">
                  <c:v>2069.6599299</c:v>
                </c:pt>
                <c:pt idx="368">
                  <c:v>2031.4262045</c:v>
                </c:pt>
                <c:pt idx="369">
                  <c:v>1994.5741028</c:v>
                </c:pt>
                <c:pt idx="370">
                  <c:v>1959.0466197999999</c:v>
                </c:pt>
                <c:pt idx="371">
                  <c:v>1924.7886592</c:v>
                </c:pt>
                <c:pt idx="372">
                  <c:v>1891.7469879</c:v>
                </c:pt>
                <c:pt idx="373">
                  <c:v>1859.8701897000001</c:v>
                </c:pt>
                <c:pt idx="374">
                  <c:v>1829.1086187999999</c:v>
                </c:pt>
                <c:pt idx="375">
                  <c:v>1799.4143529</c:v>
                </c:pt>
                <c:pt idx="376">
                  <c:v>1770.7411463000001</c:v>
                </c:pt>
                <c:pt idx="377">
                  <c:v>1743.0443823999999</c:v>
                </c:pt>
                <c:pt idx="378">
                  <c:v>1716.2810274000001</c:v>
                </c:pt>
                <c:pt idx="379">
                  <c:v>1690.4095835000001</c:v>
                </c:pt>
                <c:pt idx="380">
                  <c:v>1665.3900431</c:v>
                </c:pt>
                <c:pt idx="381">
                  <c:v>1641.1838433</c:v>
                </c:pt>
                <c:pt idx="382">
                  <c:v>1617.7538207</c:v>
                </c:pt>
                <c:pt idx="383">
                  <c:v>1595.0641680000001</c:v>
                </c:pt>
                <c:pt idx="384">
                  <c:v>1573.0803899</c:v>
                </c:pt>
                <c:pt idx="385">
                  <c:v>1551.7692611</c:v>
                </c:pt>
                <c:pt idx="386">
                  <c:v>1531.0987845</c:v>
                </c:pt>
                <c:pt idx="387">
                  <c:v>1511.0381503999999</c:v>
                </c:pt>
                <c:pt idx="388">
                  <c:v>1491.5576969000001</c:v>
                </c:pt>
                <c:pt idx="389">
                  <c:v>1472.6288709</c:v>
                </c:pt>
                <c:pt idx="390">
                  <c:v>1454.2241901</c:v>
                </c:pt>
                <c:pt idx="391">
                  <c:v>1436.3172067</c:v>
                </c:pt>
                <c:pt idx="392">
                  <c:v>1418.8824709</c:v>
                </c:pt>
                <c:pt idx="393">
                  <c:v>1401.8954962</c:v>
                </c:pt>
                <c:pt idx="394">
                  <c:v>1385.3327259</c:v>
                </c:pt>
                <c:pt idx="395">
                  <c:v>1369.1714993999999</c:v>
                </c:pt>
                <c:pt idx="396">
                  <c:v>1353.3900209999999</c:v>
                </c:pt>
                <c:pt idx="397">
                  <c:v>1337.9673287000001</c:v>
                </c:pt>
                <c:pt idx="398">
                  <c:v>1322.8832640000001</c:v>
                </c:pt>
                <c:pt idx="399">
                  <c:v>1308.1184430000001</c:v>
                </c:pt>
                <c:pt idx="400">
                  <c:v>1293.6542282</c:v>
                </c:pt>
                <c:pt idx="401">
                  <c:v>1279.4727012000001</c:v>
                </c:pt>
                <c:pt idx="402">
                  <c:v>1265.5566366999999</c:v>
                </c:pt>
                <c:pt idx="403">
                  <c:v>1251.8894763999999</c:v>
                </c:pt>
                <c:pt idx="404">
                  <c:v>1238.455305</c:v>
                </c:pt>
                <c:pt idx="405">
                  <c:v>1225.2390585999999</c:v>
                </c:pt>
                <c:pt idx="406">
                  <c:v>1212.2315526</c:v>
                </c:pt>
                <c:pt idx="407">
                  <c:v>1199.4291588999999</c:v>
                </c:pt>
                <c:pt idx="408">
                  <c:v>1186.8285490999999</c:v>
                </c:pt>
                <c:pt idx="409">
                  <c:v>1174.4264581</c:v>
                </c:pt>
                <c:pt idx="410">
                  <c:v>1162.2196824</c:v>
                </c:pt>
                <c:pt idx="411">
                  <c:v>1150.2050790999999</c:v>
                </c:pt>
                <c:pt idx="412">
                  <c:v>1138.3795645</c:v>
                </c:pt>
                <c:pt idx="413">
                  <c:v>1126.7401133000001</c:v>
                </c:pt>
                <c:pt idx="414">
                  <c:v>1115.2837569000001</c:v>
                </c:pt>
                <c:pt idx="415">
                  <c:v>1104.0075827000001</c:v>
                </c:pt>
                <c:pt idx="416">
                  <c:v>1092.9087325</c:v>
                </c:pt>
                <c:pt idx="417">
                  <c:v>1081.984402</c:v>
                </c:pt>
                <c:pt idx="418">
                  <c:v>1071.2318390999999</c:v>
                </c:pt>
                <c:pt idx="419">
                  <c:v>1060.6483430999999</c:v>
                </c:pt>
                <c:pt idx="420">
                  <c:v>1050.2312637</c:v>
                </c:pt>
                <c:pt idx="421">
                  <c:v>1039.9779997999999</c:v>
                </c:pt>
                <c:pt idx="422">
                  <c:v>1029.8859986</c:v>
                </c:pt>
                <c:pt idx="423">
                  <c:v>1019.9527546</c:v>
                </c:pt>
                <c:pt idx="424">
                  <c:v>1010.1758086</c:v>
                </c:pt>
                <c:pt idx="425">
                  <c:v>1000.5527465</c:v>
                </c:pt>
                <c:pt idx="426">
                  <c:v>991.08119891000001</c:v>
                </c:pt>
                <c:pt idx="427">
                  <c:v>981.75883963000001</c:v>
                </c:pt>
                <c:pt idx="428">
                  <c:v>972.58338514000002</c:v>
                </c:pt>
                <c:pt idx="429">
                  <c:v>963.55259359000001</c:v>
                </c:pt>
                <c:pt idx="430">
                  <c:v>954.66426392000005</c:v>
                </c:pt>
                <c:pt idx="431">
                  <c:v>945.91623500000003</c:v>
                </c:pt>
                <c:pt idx="432">
                  <c:v>937.30638484999997</c:v>
                </c:pt>
                <c:pt idx="433">
                  <c:v>928.83262979000006</c:v>
                </c:pt>
                <c:pt idx="434">
                  <c:v>920.49292362999995</c:v>
                </c:pt>
                <c:pt idx="435">
                  <c:v>912.28525693999995</c:v>
                </c:pt>
                <c:pt idx="436">
                  <c:v>904.20765623</c:v>
                </c:pt>
                <c:pt idx="437">
                  <c:v>896.25818321999998</c:v>
                </c:pt>
                <c:pt idx="438">
                  <c:v>888.43493412999999</c:v>
                </c:pt>
                <c:pt idx="439">
                  <c:v>880.73603892999995</c:v>
                </c:pt>
                <c:pt idx="440">
                  <c:v>873.15966065999999</c:v>
                </c:pt>
                <c:pt idx="441">
                  <c:v>865.70399472999998</c:v>
                </c:pt>
                <c:pt idx="442">
                  <c:v>858.36726826999995</c:v>
                </c:pt>
                <c:pt idx="443">
                  <c:v>851.14773944000001</c:v>
                </c:pt>
                <c:pt idx="444">
                  <c:v>844.04369680000002</c:v>
                </c:pt>
                <c:pt idx="445">
                  <c:v>837.05345871999998</c:v>
                </c:pt>
                <c:pt idx="446">
                  <c:v>830.17537268000001</c:v>
                </c:pt>
                <c:pt idx="447">
                  <c:v>823.40781474999994</c:v>
                </c:pt>
                <c:pt idx="448">
                  <c:v>816.74918896999998</c:v>
                </c:pt>
                <c:pt idx="449">
                  <c:v>810.19792674999997</c:v>
                </c:pt>
                <c:pt idx="450">
                  <c:v>803.75248636000003</c:v>
                </c:pt>
                <c:pt idx="451">
                  <c:v>797.41135229999998</c:v>
                </c:pt>
                <c:pt idx="452">
                  <c:v>791.17303487000004</c:v>
                </c:pt>
                <c:pt idx="453">
                  <c:v>785.03606951999996</c:v>
                </c:pt>
                <c:pt idx="454">
                  <c:v>778.99901643999999</c:v>
                </c:pt>
                <c:pt idx="455">
                  <c:v>773.06046000000003</c:v>
                </c:pt>
                <c:pt idx="456">
                  <c:v>767.21900823999999</c:v>
                </c:pt>
                <c:pt idx="457">
                  <c:v>761.47303496999996</c:v>
                </c:pt>
                <c:pt idx="458">
                  <c:v>755.81992579999996</c:v>
                </c:pt>
                <c:pt idx="459">
                  <c:v>750.25688279999997</c:v>
                </c:pt>
                <c:pt idx="460">
                  <c:v>744.78118459999996</c:v>
                </c:pt>
                <c:pt idx="461">
                  <c:v>739.39018426999996</c:v>
                </c:pt>
                <c:pt idx="462">
                  <c:v>734.08130717999995</c:v>
                </c:pt>
                <c:pt idx="463">
                  <c:v>728.85204906000001</c:v>
                </c:pt>
                <c:pt idx="464">
                  <c:v>723.69997393999995</c:v>
                </c:pt>
                <c:pt idx="465">
                  <c:v>718.62271232000001</c:v>
                </c:pt>
                <c:pt idx="466">
                  <c:v>713.61795927000003</c:v>
                </c:pt>
                <c:pt idx="467">
                  <c:v>708.68347267000001</c:v>
                </c:pt>
                <c:pt idx="468">
                  <c:v>703.81707142000005</c:v>
                </c:pt>
                <c:pt idx="469">
                  <c:v>699.01663380000002</c:v>
                </c:pt>
                <c:pt idx="470">
                  <c:v>694.28009579000002</c:v>
                </c:pt>
                <c:pt idx="471">
                  <c:v>689.60544948999996</c:v>
                </c:pt>
                <c:pt idx="472">
                  <c:v>684.99074155999995</c:v>
                </c:pt>
                <c:pt idx="473">
                  <c:v>680.43407174000004</c:v>
                </c:pt>
                <c:pt idx="474">
                  <c:v>675.93359135000003</c:v>
                </c:pt>
                <c:pt idx="475">
                  <c:v>671.48750194000002</c:v>
                </c:pt>
                <c:pt idx="476">
                  <c:v>667.09405382</c:v>
                </c:pt>
                <c:pt idx="477">
                  <c:v>662.75154482999994</c:v>
                </c:pt>
                <c:pt idx="478">
                  <c:v>658.45831895000003</c:v>
                </c:pt>
                <c:pt idx="479">
                  <c:v>654.21276509999996</c:v>
                </c:pt>
                <c:pt idx="480">
                  <c:v>650.01331588999994</c:v>
                </c:pt>
                <c:pt idx="481">
                  <c:v>645.85844644999997</c:v>
                </c:pt>
                <c:pt idx="482">
                  <c:v>641.74667325999997</c:v>
                </c:pt>
                <c:pt idx="483">
                  <c:v>637.67655303000004</c:v>
                </c:pt>
                <c:pt idx="484">
                  <c:v>633.64668160999997</c:v>
                </c:pt>
                <c:pt idx="485">
                  <c:v>629.65569298000003</c:v>
                </c:pt>
                <c:pt idx="486">
                  <c:v>625.70225813000002</c:v>
                </c:pt>
                <c:pt idx="487">
                  <c:v>621.78508414999999</c:v>
                </c:pt>
                <c:pt idx="488">
                  <c:v>617.90291322999997</c:v>
                </c:pt>
                <c:pt idx="489">
                  <c:v>614.05452169</c:v>
                </c:pt>
                <c:pt idx="490">
                  <c:v>610.23871911000003</c:v>
                </c:pt>
                <c:pt idx="491">
                  <c:v>606.45434741999998</c:v>
                </c:pt>
                <c:pt idx="492">
                  <c:v>602.70028004000005</c:v>
                </c:pt>
                <c:pt idx="493">
                  <c:v>598.97542104000001</c:v>
                </c:pt>
                <c:pt idx="494">
                  <c:v>595.27870430999997</c:v>
                </c:pt>
                <c:pt idx="495">
                  <c:v>591.60909282</c:v>
                </c:pt>
                <c:pt idx="496">
                  <c:v>587.96557775999997</c:v>
                </c:pt>
                <c:pt idx="497">
                  <c:v>584.34717789000001</c:v>
                </c:pt>
                <c:pt idx="498">
                  <c:v>580.75293873999999</c:v>
                </c:pt>
                <c:pt idx="499">
                  <c:v>577.18193195000003</c:v>
                </c:pt>
                <c:pt idx="500">
                  <c:v>573.63325454000005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11-4A5E-9E3D-9AA442A7A310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Scattering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Sheet2!$A$2:$A$502</c:f>
              <c:numCache>
                <c:formatCode>General</c:formatCode>
                <c:ptCount val="501"/>
                <c:pt idx="0">
                  <c:v>300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  <c:pt idx="181">
                  <c:v>481</c:v>
                </c:pt>
                <c:pt idx="182">
                  <c:v>482</c:v>
                </c:pt>
                <c:pt idx="183">
                  <c:v>483</c:v>
                </c:pt>
                <c:pt idx="184">
                  <c:v>484</c:v>
                </c:pt>
                <c:pt idx="185">
                  <c:v>485</c:v>
                </c:pt>
                <c:pt idx="186">
                  <c:v>486</c:v>
                </c:pt>
                <c:pt idx="187">
                  <c:v>487</c:v>
                </c:pt>
                <c:pt idx="188">
                  <c:v>488</c:v>
                </c:pt>
                <c:pt idx="189">
                  <c:v>489</c:v>
                </c:pt>
                <c:pt idx="190">
                  <c:v>490</c:v>
                </c:pt>
                <c:pt idx="191">
                  <c:v>491</c:v>
                </c:pt>
                <c:pt idx="192">
                  <c:v>492</c:v>
                </c:pt>
                <c:pt idx="193">
                  <c:v>493</c:v>
                </c:pt>
                <c:pt idx="194">
                  <c:v>494</c:v>
                </c:pt>
                <c:pt idx="195">
                  <c:v>495</c:v>
                </c:pt>
                <c:pt idx="196">
                  <c:v>496</c:v>
                </c:pt>
                <c:pt idx="197">
                  <c:v>497</c:v>
                </c:pt>
                <c:pt idx="198">
                  <c:v>498</c:v>
                </c:pt>
                <c:pt idx="199">
                  <c:v>499</c:v>
                </c:pt>
                <c:pt idx="200">
                  <c:v>500</c:v>
                </c:pt>
                <c:pt idx="201">
                  <c:v>501</c:v>
                </c:pt>
                <c:pt idx="202">
                  <c:v>502</c:v>
                </c:pt>
                <c:pt idx="203">
                  <c:v>503</c:v>
                </c:pt>
                <c:pt idx="204">
                  <c:v>504</c:v>
                </c:pt>
                <c:pt idx="205">
                  <c:v>505</c:v>
                </c:pt>
                <c:pt idx="206">
                  <c:v>506</c:v>
                </c:pt>
                <c:pt idx="207">
                  <c:v>507</c:v>
                </c:pt>
                <c:pt idx="208">
                  <c:v>508</c:v>
                </c:pt>
                <c:pt idx="209">
                  <c:v>509</c:v>
                </c:pt>
                <c:pt idx="210">
                  <c:v>510</c:v>
                </c:pt>
                <c:pt idx="211">
                  <c:v>511</c:v>
                </c:pt>
                <c:pt idx="212">
                  <c:v>512</c:v>
                </c:pt>
                <c:pt idx="213">
                  <c:v>513</c:v>
                </c:pt>
                <c:pt idx="214">
                  <c:v>514</c:v>
                </c:pt>
                <c:pt idx="215">
                  <c:v>515</c:v>
                </c:pt>
                <c:pt idx="216">
                  <c:v>516</c:v>
                </c:pt>
                <c:pt idx="217">
                  <c:v>517</c:v>
                </c:pt>
                <c:pt idx="218">
                  <c:v>518</c:v>
                </c:pt>
                <c:pt idx="219">
                  <c:v>519</c:v>
                </c:pt>
                <c:pt idx="220">
                  <c:v>520</c:v>
                </c:pt>
                <c:pt idx="221">
                  <c:v>521</c:v>
                </c:pt>
                <c:pt idx="222">
                  <c:v>522</c:v>
                </c:pt>
                <c:pt idx="223">
                  <c:v>523</c:v>
                </c:pt>
                <c:pt idx="224">
                  <c:v>524</c:v>
                </c:pt>
                <c:pt idx="225">
                  <c:v>525</c:v>
                </c:pt>
                <c:pt idx="226">
                  <c:v>526</c:v>
                </c:pt>
                <c:pt idx="227">
                  <c:v>527</c:v>
                </c:pt>
                <c:pt idx="228">
                  <c:v>528</c:v>
                </c:pt>
                <c:pt idx="229">
                  <c:v>529</c:v>
                </c:pt>
                <c:pt idx="230">
                  <c:v>530</c:v>
                </c:pt>
                <c:pt idx="231">
                  <c:v>531</c:v>
                </c:pt>
                <c:pt idx="232">
                  <c:v>532</c:v>
                </c:pt>
                <c:pt idx="233">
                  <c:v>533</c:v>
                </c:pt>
                <c:pt idx="234">
                  <c:v>534</c:v>
                </c:pt>
                <c:pt idx="235">
                  <c:v>535</c:v>
                </c:pt>
                <c:pt idx="236">
                  <c:v>536</c:v>
                </c:pt>
                <c:pt idx="237">
                  <c:v>537</c:v>
                </c:pt>
                <c:pt idx="238">
                  <c:v>538</c:v>
                </c:pt>
                <c:pt idx="239">
                  <c:v>539</c:v>
                </c:pt>
                <c:pt idx="240">
                  <c:v>540</c:v>
                </c:pt>
                <c:pt idx="241">
                  <c:v>541</c:v>
                </c:pt>
                <c:pt idx="242">
                  <c:v>542</c:v>
                </c:pt>
                <c:pt idx="243">
                  <c:v>543</c:v>
                </c:pt>
                <c:pt idx="244">
                  <c:v>544</c:v>
                </c:pt>
                <c:pt idx="245">
                  <c:v>545</c:v>
                </c:pt>
                <c:pt idx="246">
                  <c:v>546</c:v>
                </c:pt>
                <c:pt idx="247">
                  <c:v>547</c:v>
                </c:pt>
                <c:pt idx="248">
                  <c:v>548</c:v>
                </c:pt>
                <c:pt idx="249">
                  <c:v>549</c:v>
                </c:pt>
                <c:pt idx="250">
                  <c:v>550</c:v>
                </c:pt>
                <c:pt idx="251">
                  <c:v>551</c:v>
                </c:pt>
                <c:pt idx="252">
                  <c:v>552</c:v>
                </c:pt>
                <c:pt idx="253">
                  <c:v>553</c:v>
                </c:pt>
                <c:pt idx="254">
                  <c:v>554</c:v>
                </c:pt>
                <c:pt idx="255">
                  <c:v>555</c:v>
                </c:pt>
                <c:pt idx="256">
                  <c:v>556</c:v>
                </c:pt>
                <c:pt idx="257">
                  <c:v>557</c:v>
                </c:pt>
                <c:pt idx="258">
                  <c:v>558</c:v>
                </c:pt>
                <c:pt idx="259">
                  <c:v>559</c:v>
                </c:pt>
                <c:pt idx="260">
                  <c:v>560</c:v>
                </c:pt>
                <c:pt idx="261">
                  <c:v>561</c:v>
                </c:pt>
                <c:pt idx="262">
                  <c:v>562</c:v>
                </c:pt>
                <c:pt idx="263">
                  <c:v>563</c:v>
                </c:pt>
                <c:pt idx="264">
                  <c:v>564</c:v>
                </c:pt>
                <c:pt idx="265">
                  <c:v>565</c:v>
                </c:pt>
                <c:pt idx="266">
                  <c:v>566</c:v>
                </c:pt>
                <c:pt idx="267">
                  <c:v>567</c:v>
                </c:pt>
                <c:pt idx="268">
                  <c:v>568</c:v>
                </c:pt>
                <c:pt idx="269">
                  <c:v>569</c:v>
                </c:pt>
                <c:pt idx="270">
                  <c:v>570</c:v>
                </c:pt>
                <c:pt idx="271">
                  <c:v>571</c:v>
                </c:pt>
                <c:pt idx="272">
                  <c:v>572</c:v>
                </c:pt>
                <c:pt idx="273">
                  <c:v>573</c:v>
                </c:pt>
                <c:pt idx="274">
                  <c:v>574</c:v>
                </c:pt>
                <c:pt idx="275">
                  <c:v>575</c:v>
                </c:pt>
                <c:pt idx="276">
                  <c:v>576</c:v>
                </c:pt>
                <c:pt idx="277">
                  <c:v>577</c:v>
                </c:pt>
                <c:pt idx="278">
                  <c:v>578</c:v>
                </c:pt>
                <c:pt idx="279">
                  <c:v>579</c:v>
                </c:pt>
                <c:pt idx="280">
                  <c:v>580</c:v>
                </c:pt>
                <c:pt idx="281">
                  <c:v>581</c:v>
                </c:pt>
                <c:pt idx="282">
                  <c:v>582</c:v>
                </c:pt>
                <c:pt idx="283">
                  <c:v>583</c:v>
                </c:pt>
                <c:pt idx="284">
                  <c:v>584</c:v>
                </c:pt>
                <c:pt idx="285">
                  <c:v>585</c:v>
                </c:pt>
                <c:pt idx="286">
                  <c:v>586</c:v>
                </c:pt>
                <c:pt idx="287">
                  <c:v>587</c:v>
                </c:pt>
                <c:pt idx="288">
                  <c:v>588</c:v>
                </c:pt>
                <c:pt idx="289">
                  <c:v>589</c:v>
                </c:pt>
                <c:pt idx="290">
                  <c:v>590</c:v>
                </c:pt>
                <c:pt idx="291">
                  <c:v>591</c:v>
                </c:pt>
                <c:pt idx="292">
                  <c:v>592</c:v>
                </c:pt>
                <c:pt idx="293">
                  <c:v>593</c:v>
                </c:pt>
                <c:pt idx="294">
                  <c:v>594</c:v>
                </c:pt>
                <c:pt idx="295">
                  <c:v>595</c:v>
                </c:pt>
                <c:pt idx="296">
                  <c:v>596</c:v>
                </c:pt>
                <c:pt idx="297">
                  <c:v>597</c:v>
                </c:pt>
                <c:pt idx="298">
                  <c:v>598</c:v>
                </c:pt>
                <c:pt idx="299">
                  <c:v>599</c:v>
                </c:pt>
                <c:pt idx="300">
                  <c:v>600</c:v>
                </c:pt>
                <c:pt idx="301">
                  <c:v>601</c:v>
                </c:pt>
                <c:pt idx="302">
                  <c:v>602</c:v>
                </c:pt>
                <c:pt idx="303">
                  <c:v>603</c:v>
                </c:pt>
                <c:pt idx="304">
                  <c:v>604</c:v>
                </c:pt>
                <c:pt idx="305">
                  <c:v>605</c:v>
                </c:pt>
                <c:pt idx="306">
                  <c:v>606</c:v>
                </c:pt>
                <c:pt idx="307">
                  <c:v>607</c:v>
                </c:pt>
                <c:pt idx="308">
                  <c:v>608</c:v>
                </c:pt>
                <c:pt idx="309">
                  <c:v>609</c:v>
                </c:pt>
                <c:pt idx="310">
                  <c:v>610</c:v>
                </c:pt>
                <c:pt idx="311">
                  <c:v>611</c:v>
                </c:pt>
                <c:pt idx="312">
                  <c:v>612</c:v>
                </c:pt>
                <c:pt idx="313">
                  <c:v>613</c:v>
                </c:pt>
                <c:pt idx="314">
                  <c:v>614</c:v>
                </c:pt>
                <c:pt idx="315">
                  <c:v>615</c:v>
                </c:pt>
                <c:pt idx="316">
                  <c:v>616</c:v>
                </c:pt>
                <c:pt idx="317">
                  <c:v>617</c:v>
                </c:pt>
                <c:pt idx="318">
                  <c:v>618</c:v>
                </c:pt>
                <c:pt idx="319">
                  <c:v>619</c:v>
                </c:pt>
                <c:pt idx="320">
                  <c:v>620</c:v>
                </c:pt>
                <c:pt idx="321">
                  <c:v>621</c:v>
                </c:pt>
                <c:pt idx="322">
                  <c:v>622</c:v>
                </c:pt>
                <c:pt idx="323">
                  <c:v>623</c:v>
                </c:pt>
                <c:pt idx="324">
                  <c:v>624</c:v>
                </c:pt>
                <c:pt idx="325">
                  <c:v>625</c:v>
                </c:pt>
                <c:pt idx="326">
                  <c:v>626</c:v>
                </c:pt>
                <c:pt idx="327">
                  <c:v>627</c:v>
                </c:pt>
                <c:pt idx="328">
                  <c:v>628</c:v>
                </c:pt>
                <c:pt idx="329">
                  <c:v>629</c:v>
                </c:pt>
                <c:pt idx="330">
                  <c:v>630</c:v>
                </c:pt>
                <c:pt idx="331">
                  <c:v>631</c:v>
                </c:pt>
                <c:pt idx="332">
                  <c:v>632</c:v>
                </c:pt>
                <c:pt idx="333">
                  <c:v>633</c:v>
                </c:pt>
                <c:pt idx="334">
                  <c:v>634</c:v>
                </c:pt>
                <c:pt idx="335">
                  <c:v>635</c:v>
                </c:pt>
                <c:pt idx="336">
                  <c:v>636</c:v>
                </c:pt>
                <c:pt idx="337">
                  <c:v>637</c:v>
                </c:pt>
                <c:pt idx="338">
                  <c:v>638</c:v>
                </c:pt>
                <c:pt idx="339">
                  <c:v>639</c:v>
                </c:pt>
                <c:pt idx="340">
                  <c:v>640</c:v>
                </c:pt>
                <c:pt idx="341">
                  <c:v>641</c:v>
                </c:pt>
                <c:pt idx="342">
                  <c:v>642</c:v>
                </c:pt>
                <c:pt idx="343">
                  <c:v>643</c:v>
                </c:pt>
                <c:pt idx="344">
                  <c:v>644</c:v>
                </c:pt>
                <c:pt idx="345">
                  <c:v>645</c:v>
                </c:pt>
                <c:pt idx="346">
                  <c:v>646</c:v>
                </c:pt>
                <c:pt idx="347">
                  <c:v>647</c:v>
                </c:pt>
                <c:pt idx="348">
                  <c:v>648</c:v>
                </c:pt>
                <c:pt idx="349">
                  <c:v>649</c:v>
                </c:pt>
                <c:pt idx="350">
                  <c:v>650</c:v>
                </c:pt>
                <c:pt idx="351">
                  <c:v>651</c:v>
                </c:pt>
                <c:pt idx="352">
                  <c:v>652</c:v>
                </c:pt>
                <c:pt idx="353">
                  <c:v>653</c:v>
                </c:pt>
                <c:pt idx="354">
                  <c:v>654</c:v>
                </c:pt>
                <c:pt idx="355">
                  <c:v>655</c:v>
                </c:pt>
                <c:pt idx="356">
                  <c:v>656</c:v>
                </c:pt>
                <c:pt idx="357">
                  <c:v>657</c:v>
                </c:pt>
                <c:pt idx="358">
                  <c:v>658</c:v>
                </c:pt>
                <c:pt idx="359">
                  <c:v>659</c:v>
                </c:pt>
                <c:pt idx="360">
                  <c:v>660</c:v>
                </c:pt>
                <c:pt idx="361">
                  <c:v>661</c:v>
                </c:pt>
                <c:pt idx="362">
                  <c:v>662</c:v>
                </c:pt>
                <c:pt idx="363">
                  <c:v>663</c:v>
                </c:pt>
                <c:pt idx="364">
                  <c:v>664</c:v>
                </c:pt>
                <c:pt idx="365">
                  <c:v>665</c:v>
                </c:pt>
                <c:pt idx="366">
                  <c:v>666</c:v>
                </c:pt>
                <c:pt idx="367">
                  <c:v>667</c:v>
                </c:pt>
                <c:pt idx="368">
                  <c:v>668</c:v>
                </c:pt>
                <c:pt idx="369">
                  <c:v>669</c:v>
                </c:pt>
                <c:pt idx="370">
                  <c:v>670</c:v>
                </c:pt>
                <c:pt idx="371">
                  <c:v>671</c:v>
                </c:pt>
                <c:pt idx="372">
                  <c:v>672</c:v>
                </c:pt>
                <c:pt idx="373">
                  <c:v>673</c:v>
                </c:pt>
                <c:pt idx="374">
                  <c:v>674</c:v>
                </c:pt>
                <c:pt idx="375">
                  <c:v>675</c:v>
                </c:pt>
                <c:pt idx="376">
                  <c:v>676</c:v>
                </c:pt>
                <c:pt idx="377">
                  <c:v>677</c:v>
                </c:pt>
                <c:pt idx="378">
                  <c:v>678</c:v>
                </c:pt>
                <c:pt idx="379">
                  <c:v>679</c:v>
                </c:pt>
                <c:pt idx="380">
                  <c:v>680</c:v>
                </c:pt>
                <c:pt idx="381">
                  <c:v>681</c:v>
                </c:pt>
                <c:pt idx="382">
                  <c:v>682</c:v>
                </c:pt>
                <c:pt idx="383">
                  <c:v>683</c:v>
                </c:pt>
                <c:pt idx="384">
                  <c:v>684</c:v>
                </c:pt>
                <c:pt idx="385">
                  <c:v>685</c:v>
                </c:pt>
                <c:pt idx="386">
                  <c:v>686</c:v>
                </c:pt>
                <c:pt idx="387">
                  <c:v>687</c:v>
                </c:pt>
                <c:pt idx="388">
                  <c:v>688</c:v>
                </c:pt>
                <c:pt idx="389">
                  <c:v>689</c:v>
                </c:pt>
                <c:pt idx="390">
                  <c:v>690</c:v>
                </c:pt>
                <c:pt idx="391">
                  <c:v>691</c:v>
                </c:pt>
                <c:pt idx="392">
                  <c:v>692</c:v>
                </c:pt>
                <c:pt idx="393">
                  <c:v>693</c:v>
                </c:pt>
                <c:pt idx="394">
                  <c:v>694</c:v>
                </c:pt>
                <c:pt idx="395">
                  <c:v>695</c:v>
                </c:pt>
                <c:pt idx="396">
                  <c:v>696</c:v>
                </c:pt>
                <c:pt idx="397">
                  <c:v>697</c:v>
                </c:pt>
                <c:pt idx="398">
                  <c:v>698</c:v>
                </c:pt>
                <c:pt idx="399">
                  <c:v>699</c:v>
                </c:pt>
                <c:pt idx="400">
                  <c:v>700</c:v>
                </c:pt>
                <c:pt idx="401">
                  <c:v>701</c:v>
                </c:pt>
                <c:pt idx="402">
                  <c:v>702</c:v>
                </c:pt>
                <c:pt idx="403">
                  <c:v>703</c:v>
                </c:pt>
                <c:pt idx="404">
                  <c:v>704</c:v>
                </c:pt>
                <c:pt idx="405">
                  <c:v>705</c:v>
                </c:pt>
                <c:pt idx="406">
                  <c:v>706</c:v>
                </c:pt>
                <c:pt idx="407">
                  <c:v>707</c:v>
                </c:pt>
                <c:pt idx="408">
                  <c:v>708</c:v>
                </c:pt>
                <c:pt idx="409">
                  <c:v>709</c:v>
                </c:pt>
                <c:pt idx="410">
                  <c:v>710</c:v>
                </c:pt>
                <c:pt idx="411">
                  <c:v>711</c:v>
                </c:pt>
                <c:pt idx="412">
                  <c:v>712</c:v>
                </c:pt>
                <c:pt idx="413">
                  <c:v>713</c:v>
                </c:pt>
                <c:pt idx="414">
                  <c:v>714</c:v>
                </c:pt>
                <c:pt idx="415">
                  <c:v>715</c:v>
                </c:pt>
                <c:pt idx="416">
                  <c:v>716</c:v>
                </c:pt>
                <c:pt idx="417">
                  <c:v>717</c:v>
                </c:pt>
                <c:pt idx="418">
                  <c:v>718</c:v>
                </c:pt>
                <c:pt idx="419">
                  <c:v>719</c:v>
                </c:pt>
                <c:pt idx="420">
                  <c:v>720</c:v>
                </c:pt>
                <c:pt idx="421">
                  <c:v>721</c:v>
                </c:pt>
                <c:pt idx="422">
                  <c:v>722</c:v>
                </c:pt>
                <c:pt idx="423">
                  <c:v>723</c:v>
                </c:pt>
                <c:pt idx="424">
                  <c:v>724</c:v>
                </c:pt>
                <c:pt idx="425">
                  <c:v>725</c:v>
                </c:pt>
                <c:pt idx="426">
                  <c:v>726</c:v>
                </c:pt>
                <c:pt idx="427">
                  <c:v>727</c:v>
                </c:pt>
                <c:pt idx="428">
                  <c:v>728</c:v>
                </c:pt>
                <c:pt idx="429">
                  <c:v>729</c:v>
                </c:pt>
                <c:pt idx="430">
                  <c:v>730</c:v>
                </c:pt>
                <c:pt idx="431">
                  <c:v>731</c:v>
                </c:pt>
                <c:pt idx="432">
                  <c:v>732</c:v>
                </c:pt>
                <c:pt idx="433">
                  <c:v>733</c:v>
                </c:pt>
                <c:pt idx="434">
                  <c:v>734</c:v>
                </c:pt>
                <c:pt idx="435">
                  <c:v>735</c:v>
                </c:pt>
                <c:pt idx="436">
                  <c:v>736</c:v>
                </c:pt>
                <c:pt idx="437">
                  <c:v>737</c:v>
                </c:pt>
                <c:pt idx="438">
                  <c:v>738</c:v>
                </c:pt>
                <c:pt idx="439">
                  <c:v>739</c:v>
                </c:pt>
                <c:pt idx="440">
                  <c:v>740</c:v>
                </c:pt>
                <c:pt idx="441">
                  <c:v>741</c:v>
                </c:pt>
                <c:pt idx="442">
                  <c:v>742</c:v>
                </c:pt>
                <c:pt idx="443">
                  <c:v>743</c:v>
                </c:pt>
                <c:pt idx="444">
                  <c:v>744</c:v>
                </c:pt>
                <c:pt idx="445">
                  <c:v>745</c:v>
                </c:pt>
                <c:pt idx="446">
                  <c:v>746</c:v>
                </c:pt>
                <c:pt idx="447">
                  <c:v>747</c:v>
                </c:pt>
                <c:pt idx="448">
                  <c:v>748</c:v>
                </c:pt>
                <c:pt idx="449">
                  <c:v>749</c:v>
                </c:pt>
                <c:pt idx="450">
                  <c:v>750</c:v>
                </c:pt>
                <c:pt idx="451">
                  <c:v>751</c:v>
                </c:pt>
                <c:pt idx="452">
                  <c:v>752</c:v>
                </c:pt>
                <c:pt idx="453">
                  <c:v>753</c:v>
                </c:pt>
                <c:pt idx="454">
                  <c:v>754</c:v>
                </c:pt>
                <c:pt idx="455">
                  <c:v>755</c:v>
                </c:pt>
                <c:pt idx="456">
                  <c:v>756</c:v>
                </c:pt>
                <c:pt idx="457">
                  <c:v>757</c:v>
                </c:pt>
                <c:pt idx="458">
                  <c:v>758</c:v>
                </c:pt>
                <c:pt idx="459">
                  <c:v>759</c:v>
                </c:pt>
                <c:pt idx="460">
                  <c:v>760</c:v>
                </c:pt>
                <c:pt idx="461">
                  <c:v>761</c:v>
                </c:pt>
                <c:pt idx="462">
                  <c:v>762</c:v>
                </c:pt>
                <c:pt idx="463">
                  <c:v>763</c:v>
                </c:pt>
                <c:pt idx="464">
                  <c:v>764</c:v>
                </c:pt>
                <c:pt idx="465">
                  <c:v>765</c:v>
                </c:pt>
                <c:pt idx="466">
                  <c:v>766</c:v>
                </c:pt>
                <c:pt idx="467">
                  <c:v>767</c:v>
                </c:pt>
                <c:pt idx="468">
                  <c:v>768</c:v>
                </c:pt>
                <c:pt idx="469">
                  <c:v>769</c:v>
                </c:pt>
                <c:pt idx="470">
                  <c:v>770</c:v>
                </c:pt>
                <c:pt idx="471">
                  <c:v>771</c:v>
                </c:pt>
                <c:pt idx="472">
                  <c:v>772</c:v>
                </c:pt>
                <c:pt idx="473">
                  <c:v>773</c:v>
                </c:pt>
                <c:pt idx="474">
                  <c:v>774</c:v>
                </c:pt>
                <c:pt idx="475">
                  <c:v>775</c:v>
                </c:pt>
                <c:pt idx="476">
                  <c:v>776</c:v>
                </c:pt>
                <c:pt idx="477">
                  <c:v>777</c:v>
                </c:pt>
                <c:pt idx="478">
                  <c:v>778</c:v>
                </c:pt>
                <c:pt idx="479">
                  <c:v>779</c:v>
                </c:pt>
                <c:pt idx="480">
                  <c:v>780</c:v>
                </c:pt>
                <c:pt idx="481">
                  <c:v>781</c:v>
                </c:pt>
                <c:pt idx="482">
                  <c:v>782</c:v>
                </c:pt>
                <c:pt idx="483">
                  <c:v>783</c:v>
                </c:pt>
                <c:pt idx="484">
                  <c:v>784</c:v>
                </c:pt>
                <c:pt idx="485">
                  <c:v>785</c:v>
                </c:pt>
                <c:pt idx="486">
                  <c:v>786</c:v>
                </c:pt>
                <c:pt idx="487">
                  <c:v>787</c:v>
                </c:pt>
                <c:pt idx="488">
                  <c:v>788</c:v>
                </c:pt>
                <c:pt idx="489">
                  <c:v>789</c:v>
                </c:pt>
                <c:pt idx="490">
                  <c:v>790</c:v>
                </c:pt>
                <c:pt idx="491">
                  <c:v>791</c:v>
                </c:pt>
                <c:pt idx="492">
                  <c:v>792</c:v>
                </c:pt>
                <c:pt idx="493">
                  <c:v>793</c:v>
                </c:pt>
                <c:pt idx="494">
                  <c:v>794</c:v>
                </c:pt>
                <c:pt idx="495">
                  <c:v>795</c:v>
                </c:pt>
                <c:pt idx="496">
                  <c:v>796</c:v>
                </c:pt>
                <c:pt idx="497">
                  <c:v>797</c:v>
                </c:pt>
                <c:pt idx="498">
                  <c:v>798</c:v>
                </c:pt>
                <c:pt idx="499">
                  <c:v>799</c:v>
                </c:pt>
                <c:pt idx="500">
                  <c:v>800</c:v>
                </c:pt>
              </c:numCache>
            </c:numRef>
          </c:cat>
          <c:val>
            <c:numRef>
              <c:f>Sheet2!$C$2:$C$502</c:f>
              <c:numCache>
                <c:formatCode>0.00E+00</c:formatCode>
                <c:ptCount val="501"/>
                <c:pt idx="0">
                  <c:v>10280.489482999999</c:v>
                </c:pt>
                <c:pt idx="1">
                  <c:v>10267.973505</c:v>
                </c:pt>
                <c:pt idx="2">
                  <c:v>10256.070282000001</c:v>
                </c:pt>
                <c:pt idx="3">
                  <c:v>10244.675370999999</c:v>
                </c:pt>
                <c:pt idx="4">
                  <c:v>10233.683440999999</c:v>
                </c:pt>
                <c:pt idx="5">
                  <c:v>10223.005044</c:v>
                </c:pt>
                <c:pt idx="6">
                  <c:v>10212.560717</c:v>
                </c:pt>
                <c:pt idx="7">
                  <c:v>10202.276916000001</c:v>
                </c:pt>
                <c:pt idx="8">
                  <c:v>10192.083748999999</c:v>
                </c:pt>
                <c:pt idx="9">
                  <c:v>10181.914527999999</c:v>
                </c:pt>
                <c:pt idx="10">
                  <c:v>10171.707154</c:v>
                </c:pt>
                <c:pt idx="11">
                  <c:v>10161.407679</c:v>
                </c:pt>
                <c:pt idx="12">
                  <c:v>10150.998508999999</c:v>
                </c:pt>
                <c:pt idx="13">
                  <c:v>10140.506950000001</c:v>
                </c:pt>
                <c:pt idx="14">
                  <c:v>10129.955088000001</c:v>
                </c:pt>
                <c:pt idx="15">
                  <c:v>10119.351352</c:v>
                </c:pt>
                <c:pt idx="16">
                  <c:v>10108.68879</c:v>
                </c:pt>
                <c:pt idx="17">
                  <c:v>10097.945577</c:v>
                </c:pt>
                <c:pt idx="18">
                  <c:v>10087.087708999999</c:v>
                </c:pt>
                <c:pt idx="19">
                  <c:v>10076.073871000001</c:v>
                </c:pt>
                <c:pt idx="20">
                  <c:v>10064.862472000001</c:v>
                </c:pt>
                <c:pt idx="21">
                  <c:v>10053.420012</c:v>
                </c:pt>
                <c:pt idx="22">
                  <c:v>10041.717613000001</c:v>
                </c:pt>
                <c:pt idx="23">
                  <c:v>10029.731785</c:v>
                </c:pt>
                <c:pt idx="24">
                  <c:v>10017.444411</c:v>
                </c:pt>
                <c:pt idx="25">
                  <c:v>10004.834129000001</c:v>
                </c:pt>
                <c:pt idx="26">
                  <c:v>9991.8694101000001</c:v>
                </c:pt>
                <c:pt idx="27">
                  <c:v>9978.5036271999998</c:v>
                </c:pt>
                <c:pt idx="28">
                  <c:v>9964.6722217999995</c:v>
                </c:pt>
                <c:pt idx="29">
                  <c:v>9950.2920837000001</c:v>
                </c:pt>
                <c:pt idx="30">
                  <c:v>9935.2632881000009</c:v>
                </c:pt>
                <c:pt idx="31">
                  <c:v>9919.4733147999996</c:v>
                </c:pt>
                <c:pt idx="32">
                  <c:v>9902.8067413000008</c:v>
                </c:pt>
                <c:pt idx="33">
                  <c:v>9885.2190088000007</c:v>
                </c:pt>
                <c:pt idx="34">
                  <c:v>9866.7467763000004</c:v>
                </c:pt>
                <c:pt idx="35">
                  <c:v>9847.4439677999999</c:v>
                </c:pt>
                <c:pt idx="36">
                  <c:v>9827.3749048999998</c:v>
                </c:pt>
                <c:pt idx="37">
                  <c:v>9806.6106055</c:v>
                </c:pt>
                <c:pt idx="38">
                  <c:v>9785.2254642000007</c:v>
                </c:pt>
                <c:pt idx="39">
                  <c:v>9763.2943474000003</c:v>
                </c:pt>
                <c:pt idx="40">
                  <c:v>9740.8901258000005</c:v>
                </c:pt>
                <c:pt idx="41">
                  <c:v>9718.0816553999994</c:v>
                </c:pt>
                <c:pt idx="42">
                  <c:v>9694.9322135999992</c:v>
                </c:pt>
                <c:pt idx="43">
                  <c:v>9671.5025999000009</c:v>
                </c:pt>
                <c:pt idx="44">
                  <c:v>9647.9438356999999</c:v>
                </c:pt>
                <c:pt idx="45">
                  <c:v>9624.4999650000009</c:v>
                </c:pt>
                <c:pt idx="46">
                  <c:v>9601.4167013999995</c:v>
                </c:pt>
                <c:pt idx="47">
                  <c:v>9578.9374012000007</c:v>
                </c:pt>
                <c:pt idx="48">
                  <c:v>9557.3033926000007</c:v>
                </c:pt>
                <c:pt idx="49">
                  <c:v>9536.7544770000004</c:v>
                </c:pt>
                <c:pt idx="50">
                  <c:v>9517.5295996999994</c:v>
                </c:pt>
                <c:pt idx="51">
                  <c:v>9499.8676926000007</c:v>
                </c:pt>
                <c:pt idx="52">
                  <c:v>9484.0086876000005</c:v>
                </c:pt>
                <c:pt idx="53">
                  <c:v>9470.1947046999994</c:v>
                </c:pt>
                <c:pt idx="54">
                  <c:v>9458.6714152999994</c:v>
                </c:pt>
                <c:pt idx="55">
                  <c:v>9449.6535375999993</c:v>
                </c:pt>
                <c:pt idx="56">
                  <c:v>9443.095249</c:v>
                </c:pt>
                <c:pt idx="57">
                  <c:v>9438.8355069000008</c:v>
                </c:pt>
                <c:pt idx="58">
                  <c:v>9436.7153548000006</c:v>
                </c:pt>
                <c:pt idx="59">
                  <c:v>9436.5773148999997</c:v>
                </c:pt>
                <c:pt idx="60">
                  <c:v>9438.2643196999998</c:v>
                </c:pt>
                <c:pt idx="61">
                  <c:v>9441.6187391999993</c:v>
                </c:pt>
                <c:pt idx="62">
                  <c:v>9446.4815070999994</c:v>
                </c:pt>
                <c:pt idx="63">
                  <c:v>9452.6913404999996</c:v>
                </c:pt>
                <c:pt idx="64">
                  <c:v>9460.084057</c:v>
                </c:pt>
                <c:pt idx="65">
                  <c:v>9468.4919860999998</c:v>
                </c:pt>
                <c:pt idx="66">
                  <c:v>9477.7434787000002</c:v>
                </c:pt>
                <c:pt idx="67">
                  <c:v>9487.6625139000007</c:v>
                </c:pt>
                <c:pt idx="68">
                  <c:v>9498.0684129000001</c:v>
                </c:pt>
                <c:pt idx="69">
                  <c:v>9508.7855658000008</c:v>
                </c:pt>
                <c:pt idx="70">
                  <c:v>9519.6635901999998</c:v>
                </c:pt>
                <c:pt idx="71">
                  <c:v>9530.5542611000001</c:v>
                </c:pt>
                <c:pt idx="72">
                  <c:v>9541.3062078000003</c:v>
                </c:pt>
                <c:pt idx="73">
                  <c:v>9551.7649982999992</c:v>
                </c:pt>
                <c:pt idx="74">
                  <c:v>9561.7732655</c:v>
                </c:pt>
                <c:pt idx="75">
                  <c:v>9571.1708775999996</c:v>
                </c:pt>
                <c:pt idx="76">
                  <c:v>9579.7951522000003</c:v>
                </c:pt>
                <c:pt idx="77">
                  <c:v>9587.4811171000001</c:v>
                </c:pt>
                <c:pt idx="78">
                  <c:v>9594.0618173999992</c:v>
                </c:pt>
                <c:pt idx="79">
                  <c:v>9599.3686708000005</c:v>
                </c:pt>
                <c:pt idx="80">
                  <c:v>9603.2318704000008</c:v>
                </c:pt>
                <c:pt idx="81">
                  <c:v>9605.4808381000003</c:v>
                </c:pt>
                <c:pt idx="82">
                  <c:v>9605.9506450999997</c:v>
                </c:pt>
                <c:pt idx="83">
                  <c:v>9604.6132412999996</c:v>
                </c:pt>
                <c:pt idx="84">
                  <c:v>9601.5796738000008</c:v>
                </c:pt>
                <c:pt idx="85">
                  <c:v>9596.9702472000008</c:v>
                </c:pt>
                <c:pt idx="86">
                  <c:v>9590.9080242</c:v>
                </c:pt>
                <c:pt idx="87">
                  <c:v>9583.5183008000004</c:v>
                </c:pt>
                <c:pt idx="88">
                  <c:v>9574.9281561000007</c:v>
                </c:pt>
                <c:pt idx="89">
                  <c:v>9565.2660806000004</c:v>
                </c:pt>
                <c:pt idx="90">
                  <c:v>9554.6616801</c:v>
                </c:pt>
                <c:pt idx="91">
                  <c:v>9543.2454584999996</c:v>
                </c:pt>
                <c:pt idx="92">
                  <c:v>9531.1486784999997</c:v>
                </c:pt>
                <c:pt idx="93">
                  <c:v>9518.5033003000008</c:v>
                </c:pt>
                <c:pt idx="94">
                  <c:v>9505.4419987000001</c:v>
                </c:pt>
                <c:pt idx="95">
                  <c:v>9492.0982588000006</c:v>
                </c:pt>
                <c:pt idx="96">
                  <c:v>9478.6065505000006</c:v>
                </c:pt>
                <c:pt idx="97">
                  <c:v>9465.1025821000003</c:v>
                </c:pt>
                <c:pt idx="98">
                  <c:v>9451.7161591999993</c:v>
                </c:pt>
                <c:pt idx="99">
                  <c:v>9438.4668550999995</c:v>
                </c:pt>
                <c:pt idx="100">
                  <c:v>9425.2886337</c:v>
                </c:pt>
                <c:pt idx="101">
                  <c:v>9412.1130556999997</c:v>
                </c:pt>
                <c:pt idx="102">
                  <c:v>9398.8712235000003</c:v>
                </c:pt>
                <c:pt idx="103">
                  <c:v>9385.4935566999993</c:v>
                </c:pt>
                <c:pt idx="104">
                  <c:v>9371.9096066000002</c:v>
                </c:pt>
                <c:pt idx="105">
                  <c:v>9358.0479102999998</c:v>
                </c:pt>
                <c:pt idx="106">
                  <c:v>9343.8358841000008</c:v>
                </c:pt>
                <c:pt idx="107">
                  <c:v>9329.1997573999997</c:v>
                </c:pt>
                <c:pt idx="108">
                  <c:v>9314.0645464999998</c:v>
                </c:pt>
                <c:pt idx="109">
                  <c:v>9298.3540685000007</c:v>
                </c:pt>
                <c:pt idx="110">
                  <c:v>9281.9909977000007</c:v>
                </c:pt>
                <c:pt idx="111">
                  <c:v>9264.8969620000007</c:v>
                </c:pt>
                <c:pt idx="112">
                  <c:v>9246.9926826999999</c:v>
                </c:pt>
                <c:pt idx="113">
                  <c:v>9228.1981548000003</c:v>
                </c:pt>
                <c:pt idx="114">
                  <c:v>9208.4413287000007</c:v>
                </c:pt>
                <c:pt idx="115">
                  <c:v>9187.7375570999993</c:v>
                </c:pt>
                <c:pt idx="116">
                  <c:v>9166.1548920999994</c:v>
                </c:pt>
                <c:pt idx="117">
                  <c:v>9143.7633396000001</c:v>
                </c:pt>
                <c:pt idx="118">
                  <c:v>9120.6339872000008</c:v>
                </c:pt>
                <c:pt idx="119">
                  <c:v>9096.8388402</c:v>
                </c:pt>
                <c:pt idx="120">
                  <c:v>9072.4507014999999</c:v>
                </c:pt>
                <c:pt idx="121">
                  <c:v>9047.5430969000008</c:v>
                </c:pt>
                <c:pt idx="122">
                  <c:v>9022.1902442999999</c:v>
                </c:pt>
                <c:pt idx="123">
                  <c:v>8996.4670683999993</c:v>
                </c:pt>
                <c:pt idx="124">
                  <c:v>8970.4492592999995</c:v>
                </c:pt>
                <c:pt idx="125">
                  <c:v>8944.213377</c:v>
                </c:pt>
                <c:pt idx="126">
                  <c:v>8917.8369994000004</c:v>
                </c:pt>
                <c:pt idx="127">
                  <c:v>8891.3989170999994</c:v>
                </c:pt>
                <c:pt idx="128">
                  <c:v>8864.9793725</c:v>
                </c:pt>
                <c:pt idx="129">
                  <c:v>8838.6603460000006</c:v>
                </c:pt>
                <c:pt idx="130">
                  <c:v>8812.5258890000005</c:v>
                </c:pt>
                <c:pt idx="131">
                  <c:v>8786.6592330000003</c:v>
                </c:pt>
                <c:pt idx="132">
                  <c:v>8761.0707450999998</c:v>
                </c:pt>
                <c:pt idx="133">
                  <c:v>8735.6961069999998</c:v>
                </c:pt>
                <c:pt idx="134">
                  <c:v>8710.4671567000005</c:v>
                </c:pt>
                <c:pt idx="135">
                  <c:v>8685.3147616000006</c:v>
                </c:pt>
                <c:pt idx="136">
                  <c:v>8660.1684793000004</c:v>
                </c:pt>
                <c:pt idx="137">
                  <c:v>8634.9562612999998</c:v>
                </c:pt>
                <c:pt idx="138">
                  <c:v>8609.6042018999997</c:v>
                </c:pt>
                <c:pt idx="139">
                  <c:v>8584.0363302999995</c:v>
                </c:pt>
                <c:pt idx="140">
                  <c:v>8558.1744488000004</c:v>
                </c:pt>
                <c:pt idx="141">
                  <c:v>8531.9380166999999</c:v>
                </c:pt>
                <c:pt idx="142">
                  <c:v>8505.2440810000007</c:v>
                </c:pt>
                <c:pt idx="143">
                  <c:v>8478.0072557999993</c:v>
                </c:pt>
                <c:pt idx="144">
                  <c:v>8450.1397515999997</c:v>
                </c:pt>
                <c:pt idx="145">
                  <c:v>8421.5514543999998</c:v>
                </c:pt>
                <c:pt idx="146">
                  <c:v>8392.1500582000008</c:v>
                </c:pt>
                <c:pt idx="147">
                  <c:v>8361.8412499000005</c:v>
                </c:pt>
                <c:pt idx="148">
                  <c:v>8330.5289496999994</c:v>
                </c:pt>
                <c:pt idx="149">
                  <c:v>8298.1156064999996</c:v>
                </c:pt>
                <c:pt idx="150">
                  <c:v>8264.5025494000001</c:v>
                </c:pt>
                <c:pt idx="151">
                  <c:v>8229.5904348999993</c:v>
                </c:pt>
                <c:pt idx="152">
                  <c:v>8193.3306140999994</c:v>
                </c:pt>
                <c:pt idx="153">
                  <c:v>8155.8270734999996</c:v>
                </c:pt>
                <c:pt idx="154">
                  <c:v>8117.2144816</c:v>
                </c:pt>
                <c:pt idx="155">
                  <c:v>8077.6298677000004</c:v>
                </c:pt>
                <c:pt idx="156">
                  <c:v>8037.2121577999997</c:v>
                </c:pt>
                <c:pt idx="157">
                  <c:v>7996.1017884000003</c:v>
                </c:pt>
                <c:pt idx="158">
                  <c:v>7954.4403986999996</c:v>
                </c:pt>
                <c:pt idx="159">
                  <c:v>7912.3706025000001</c:v>
                </c:pt>
                <c:pt idx="160">
                  <c:v>7870.0358409</c:v>
                </c:pt>
                <c:pt idx="161">
                  <c:v>7827.5803176999998</c:v>
                </c:pt>
                <c:pt idx="162">
                  <c:v>7785.1490159000004</c:v>
                </c:pt>
                <c:pt idx="163">
                  <c:v>7742.8877985999998</c:v>
                </c:pt>
                <c:pt idx="164">
                  <c:v>7700.9435937999997</c:v>
                </c:pt>
                <c:pt idx="165">
                  <c:v>7659.4646632000004</c:v>
                </c:pt>
                <c:pt idx="166">
                  <c:v>7618.6009590000003</c:v>
                </c:pt>
                <c:pt idx="167">
                  <c:v>7578.5045675000001</c:v>
                </c:pt>
                <c:pt idx="168">
                  <c:v>7539.3302439999998</c:v>
                </c:pt>
                <c:pt idx="169">
                  <c:v>7501.2360402000004</c:v>
                </c:pt>
                <c:pt idx="170">
                  <c:v>7464.3840302999997</c:v>
                </c:pt>
                <c:pt idx="171">
                  <c:v>7428.9411380000001</c:v>
                </c:pt>
                <c:pt idx="172">
                  <c:v>7395.0819345999998</c:v>
                </c:pt>
                <c:pt idx="173">
                  <c:v>7363.0152126000003</c:v>
                </c:pt>
                <c:pt idx="174">
                  <c:v>7332.9768825000001</c:v>
                </c:pt>
                <c:pt idx="175">
                  <c:v>7305.2092430000002</c:v>
                </c:pt>
                <c:pt idx="176">
                  <c:v>7279.9611800000002</c:v>
                </c:pt>
                <c:pt idx="177">
                  <c:v>7257.4890065</c:v>
                </c:pt>
                <c:pt idx="178">
                  <c:v>7238.0573961</c:v>
                </c:pt>
                <c:pt idx="179">
                  <c:v>7221.9404228000003</c:v>
                </c:pt>
                <c:pt idx="180">
                  <c:v>7209.4227209999999</c:v>
                </c:pt>
                <c:pt idx="181">
                  <c:v>7200.8007808000002</c:v>
                </c:pt>
                <c:pt idx="182">
                  <c:v>7196.3843976999997</c:v>
                </c:pt>
                <c:pt idx="183">
                  <c:v>7196.4982968000004</c:v>
                </c:pt>
                <c:pt idx="184">
                  <c:v>7201.4839548</c:v>
                </c:pt>
                <c:pt idx="185">
                  <c:v>7211.7016452999997</c:v>
                </c:pt>
                <c:pt idx="186">
                  <c:v>7227.5327404999998</c:v>
                </c:pt>
                <c:pt idx="187">
                  <c:v>7249.3823007999999</c:v>
                </c:pt>
                <c:pt idx="188">
                  <c:v>7277.6819947000004</c:v>
                </c:pt>
                <c:pt idx="189">
                  <c:v>7312.8933939999997</c:v>
                </c:pt>
                <c:pt idx="190">
                  <c:v>7355.5116958999997</c:v>
                </c:pt>
                <c:pt idx="191">
                  <c:v>7406.0699353</c:v>
                </c:pt>
                <c:pt idx="192">
                  <c:v>7465.1437545999997</c:v>
                </c:pt>
                <c:pt idx="193">
                  <c:v>7533.3568136000004</c:v>
                </c:pt>
                <c:pt idx="194">
                  <c:v>7611.3869328999999</c:v>
                </c:pt>
                <c:pt idx="195">
                  <c:v>7699.9730778000003</c:v>
                </c:pt>
                <c:pt idx="196">
                  <c:v>7799.9231992000005</c:v>
                </c:pt>
                <c:pt idx="197">
                  <c:v>7911.9723648999998</c:v>
                </c:pt>
                <c:pt idx="198">
                  <c:v>8036.4674186000002</c:v>
                </c:pt>
                <c:pt idx="199">
                  <c:v>8173.6969810999999</c:v>
                </c:pt>
                <c:pt idx="200">
                  <c:v>8323.9677823999991</c:v>
                </c:pt>
                <c:pt idx="201">
                  <c:v>8487.6015050999995</c:v>
                </c:pt>
                <c:pt idx="202">
                  <c:v>8664.9311023999999</c:v>
                </c:pt>
                <c:pt idx="203">
                  <c:v>8856.2964738999999</c:v>
                </c:pt>
                <c:pt idx="204">
                  <c:v>9062.0393741999997</c:v>
                </c:pt>
                <c:pt idx="205">
                  <c:v>9282.4974223999998</c:v>
                </c:pt>
                <c:pt idx="206">
                  <c:v>9517.9970723999995</c:v>
                </c:pt>
                <c:pt idx="207">
                  <c:v>9768.8454015000007</c:v>
                </c:pt>
                <c:pt idx="208">
                  <c:v>10035.320573000001</c:v>
                </c:pt>
                <c:pt idx="209">
                  <c:v>10317.660835000001</c:v>
                </c:pt>
                <c:pt idx="210">
                  <c:v>10616.051922000001</c:v>
                </c:pt>
                <c:pt idx="211">
                  <c:v>10930.612756</c:v>
                </c:pt>
                <c:pt idx="212">
                  <c:v>11261.379358</c:v>
                </c:pt>
                <c:pt idx="213">
                  <c:v>11608.28693</c:v>
                </c:pt>
                <c:pt idx="214">
                  <c:v>11971.150127000001</c:v>
                </c:pt>
                <c:pt idx="215">
                  <c:v>12349.641581</c:v>
                </c:pt>
                <c:pt idx="216">
                  <c:v>12743.268867999999</c:v>
                </c:pt>
                <c:pt idx="217">
                  <c:v>13151.350173999999</c:v>
                </c:pt>
                <c:pt idx="218">
                  <c:v>13572.989055</c:v>
                </c:pt>
                <c:pt idx="219">
                  <c:v>14007.048849999999</c:v>
                </c:pt>
                <c:pt idx="220">
                  <c:v>14452.127420000001</c:v>
                </c:pt>
                <c:pt idx="221">
                  <c:v>14906.533395</c:v>
                </c:pt>
                <c:pt idx="222">
                  <c:v>15368.628927</c:v>
                </c:pt>
                <c:pt idx="223">
                  <c:v>15837.647803</c:v>
                </c:pt>
                <c:pt idx="224">
                  <c:v>16312.974111</c:v>
                </c:pt>
                <c:pt idx="225">
                  <c:v>16793.962912999999</c:v>
                </c:pt>
                <c:pt idx="226">
                  <c:v>17279.944026000001</c:v>
                </c:pt>
                <c:pt idx="227">
                  <c:v>17770.226406999998</c:v>
                </c:pt>
                <c:pt idx="228">
                  <c:v>18264.103176000001</c:v>
                </c:pt>
                <c:pt idx="229">
                  <c:v>18760.857260000001</c:v>
                </c:pt>
                <c:pt idx="230">
                  <c:v>19259.767641999999</c:v>
                </c:pt>
                <c:pt idx="231">
                  <c:v>19760.116185999999</c:v>
                </c:pt>
                <c:pt idx="232">
                  <c:v>20261.194984999998</c:v>
                </c:pt>
                <c:pt idx="233">
                  <c:v>20762.314152999999</c:v>
                </c:pt>
                <c:pt idx="234">
                  <c:v>21262.809975</c:v>
                </c:pt>
                <c:pt idx="235">
                  <c:v>21762.053308999999</c:v>
                </c:pt>
                <c:pt idx="236">
                  <c:v>22259.458111</c:v>
                </c:pt>
                <c:pt idx="237">
                  <c:v>22754.489968999998</c:v>
                </c:pt>
                <c:pt idx="238">
                  <c:v>23246.674508</c:v>
                </c:pt>
                <c:pt idx="239">
                  <c:v>23735.605541000001</c:v>
                </c:pt>
                <c:pt idx="240">
                  <c:v>24220.952858000001</c:v>
                </c:pt>
                <c:pt idx="241">
                  <c:v>24702.469542999999</c:v>
                </c:pt>
                <c:pt idx="242">
                  <c:v>25179.998737999998</c:v>
                </c:pt>
                <c:pt idx="243">
                  <c:v>25653.479786</c:v>
                </c:pt>
                <c:pt idx="244">
                  <c:v>26122.953734999999</c:v>
                </c:pt>
                <c:pt idx="245">
                  <c:v>26588.568154000001</c:v>
                </c:pt>
                <c:pt idx="246">
                  <c:v>27050.581318</c:v>
                </c:pt>
                <c:pt idx="247">
                  <c:v>27509.365761000001</c:v>
                </c:pt>
                <c:pt idx="248">
                  <c:v>27965.411294000001</c:v>
                </c:pt>
                <c:pt idx="249">
                  <c:v>28419.312840999999</c:v>
                </c:pt>
                <c:pt idx="250">
                  <c:v>28871.196721</c:v>
                </c:pt>
                <c:pt idx="251">
                  <c:v>29320.456923000002</c:v>
                </c:pt>
                <c:pt idx="252">
                  <c:v>29766.400951</c:v>
                </c:pt>
                <c:pt idx="253">
                  <c:v>30208.298419999999</c:v>
                </c:pt>
                <c:pt idx="254">
                  <c:v>30645.381783000001</c:v>
                </c:pt>
                <c:pt idx="255">
                  <c:v>31076.847442999999</c:v>
                </c:pt>
                <c:pt idx="256">
                  <c:v>31501.857268</c:v>
                </c:pt>
                <c:pt idx="257">
                  <c:v>31919.540541999999</c:v>
                </c:pt>
                <c:pt idx="258">
                  <c:v>32328.996374999999</c:v>
                </c:pt>
                <c:pt idx="259">
                  <c:v>32729.296592999999</c:v>
                </c:pt>
                <c:pt idx="260">
                  <c:v>33119.489115999997</c:v>
                </c:pt>
                <c:pt idx="261">
                  <c:v>33498.601841000003</c:v>
                </c:pt>
                <c:pt idx="262">
                  <c:v>33865.647019999997</c:v>
                </c:pt>
                <c:pt idx="263">
                  <c:v>34219.626133999998</c:v>
                </c:pt>
                <c:pt idx="264">
                  <c:v>34559.535239999997</c:v>
                </c:pt>
                <c:pt idx="265">
                  <c:v>34884.370769000001</c:v>
                </c:pt>
                <c:pt idx="266">
                  <c:v>35193.135732000002</c:v>
                </c:pt>
                <c:pt idx="267">
                  <c:v>35484.846291000002</c:v>
                </c:pt>
                <c:pt idx="268">
                  <c:v>35758.538637999998</c:v>
                </c:pt>
                <c:pt idx="269">
                  <c:v>36013.276106999998</c:v>
                </c:pt>
                <c:pt idx="270">
                  <c:v>36248.156444</c:v>
                </c:pt>
                <c:pt idx="271">
                  <c:v>36462.319152999997</c:v>
                </c:pt>
                <c:pt idx="272">
                  <c:v>36654.952808000002</c:v>
                </c:pt>
                <c:pt idx="273">
                  <c:v>36825.302244999999</c:v>
                </c:pt>
                <c:pt idx="274">
                  <c:v>36972.675524999999</c:v>
                </c:pt>
                <c:pt idx="275">
                  <c:v>37096.450548000001</c:v>
                </c:pt>
                <c:pt idx="276">
                  <c:v>37196.081236999999</c:v>
                </c:pt>
                <c:pt idx="277">
                  <c:v>37271.103154999997</c:v>
                </c:pt>
                <c:pt idx="278">
                  <c:v>37321.138491999998</c:v>
                </c:pt>
                <c:pt idx="279">
                  <c:v>37345.900302000002</c:v>
                </c:pt>
                <c:pt idx="280">
                  <c:v>37345.195930000002</c:v>
                </c:pt>
                <c:pt idx="281">
                  <c:v>37318.929558999997</c:v>
                </c:pt>
                <c:pt idx="282">
                  <c:v>37267.103819999997</c:v>
                </c:pt>
                <c:pt idx="283">
                  <c:v>37189.889759999998</c:v>
                </c:pt>
                <c:pt idx="284">
                  <c:v>37087.930716000003</c:v>
                </c:pt>
                <c:pt idx="285">
                  <c:v>36962.085874999997</c:v>
                </c:pt>
                <c:pt idx="286">
                  <c:v>36813.293922999997</c:v>
                </c:pt>
                <c:pt idx="287">
                  <c:v>36642.562342999998</c:v>
                </c:pt>
                <c:pt idx="288">
                  <c:v>36450.956628</c:v>
                </c:pt>
                <c:pt idx="289">
                  <c:v>36239.589504000003</c:v>
                </c:pt>
                <c:pt idx="290">
                  <c:v>36009.610326000002</c:v>
                </c:pt>
                <c:pt idx="291">
                  <c:v>35762.194783999999</c:v>
                </c:pt>
                <c:pt idx="292">
                  <c:v>35498.535057000001</c:v>
                </c:pt>
                <c:pt idx="293">
                  <c:v>35219.830514000001</c:v>
                </c:pt>
                <c:pt idx="294">
                  <c:v>34927.279047999997</c:v>
                </c:pt>
                <c:pt idx="295">
                  <c:v>34622.069122000001</c:v>
                </c:pt>
                <c:pt idx="296">
                  <c:v>34305.372546999999</c:v>
                </c:pt>
                <c:pt idx="297">
                  <c:v>33978.338041000003</c:v>
                </c:pt>
                <c:pt idx="298">
                  <c:v>33642.085573999997</c:v>
                </c:pt>
                <c:pt idx="299">
                  <c:v>33297.701489999999</c:v>
                </c:pt>
                <c:pt idx="300">
                  <c:v>32946.234384000003</c:v>
                </c:pt>
                <c:pt idx="301">
                  <c:v>32588.691718999999</c:v>
                </c:pt>
                <c:pt idx="302">
                  <c:v>32226.037136999999</c:v>
                </c:pt>
                <c:pt idx="303">
                  <c:v>31859.188413</c:v>
                </c:pt>
                <c:pt idx="304">
                  <c:v>31489.016023</c:v>
                </c:pt>
                <c:pt idx="305">
                  <c:v>31116.342245</c:v>
                </c:pt>
                <c:pt idx="306">
                  <c:v>30741.940770000001</c:v>
                </c:pt>
                <c:pt idx="307">
                  <c:v>30366.536744000001</c:v>
                </c:pt>
                <c:pt idx="308">
                  <c:v>29990.807203</c:v>
                </c:pt>
                <c:pt idx="309">
                  <c:v>29615.381836</c:v>
                </c:pt>
                <c:pt idx="310">
                  <c:v>29240.84404</c:v>
                </c:pt>
                <c:pt idx="311">
                  <c:v>28867.732209999998</c:v>
                </c:pt>
                <c:pt idx="312">
                  <c:v>28496.541228999999</c:v>
                </c:pt>
                <c:pt idx="313">
                  <c:v>28127.724106000001</c:v>
                </c:pt>
                <c:pt idx="314">
                  <c:v>27761.693738000002</c:v>
                </c:pt>
                <c:pt idx="315">
                  <c:v>27398.824758999999</c:v>
                </c:pt>
                <c:pt idx="316">
                  <c:v>27039.455447</c:v>
                </c:pt>
                <c:pt idx="317">
                  <c:v>26683.889388</c:v>
                </c:pt>
                <c:pt idx="318">
                  <c:v>26332.341972999999</c:v>
                </c:pt>
                <c:pt idx="319">
                  <c:v>25984.882208999999</c:v>
                </c:pt>
                <c:pt idx="320">
                  <c:v>25641.551559</c:v>
                </c:pt>
                <c:pt idx="321">
                  <c:v>25302.382420999998</c:v>
                </c:pt>
                <c:pt idx="322">
                  <c:v>24967.398864999999</c:v>
                </c:pt>
                <c:pt idx="323">
                  <c:v>24636.617328</c:v>
                </c:pt>
                <c:pt idx="324">
                  <c:v>24310.047257999999</c:v>
                </c:pt>
                <c:pt idx="325">
                  <c:v>23987.691717000002</c:v>
                </c:pt>
                <c:pt idx="326">
                  <c:v>23669.547942000001</c:v>
                </c:pt>
                <c:pt idx="327">
                  <c:v>23355.607866999999</c:v>
                </c:pt>
                <c:pt idx="328">
                  <c:v>23045.858606000002</c:v>
                </c:pt>
                <c:pt idx="329">
                  <c:v>22740.282902999999</c:v>
                </c:pt>
                <c:pt idx="330">
                  <c:v>22438.859552999998</c:v>
                </c:pt>
                <c:pt idx="331">
                  <c:v>22141.563784000002</c:v>
                </c:pt>
                <c:pt idx="332">
                  <c:v>21848.367617</c:v>
                </c:pt>
                <c:pt idx="333">
                  <c:v>21559.240195999999</c:v>
                </c:pt>
                <c:pt idx="334">
                  <c:v>21274.148097000001</c:v>
                </c:pt>
                <c:pt idx="335">
                  <c:v>20993.055606999998</c:v>
                </c:pt>
                <c:pt idx="336">
                  <c:v>20715.924984000001</c:v>
                </c:pt>
                <c:pt idx="337">
                  <c:v>20442.716702000002</c:v>
                </c:pt>
                <c:pt idx="338">
                  <c:v>20173.389668</c:v>
                </c:pt>
                <c:pt idx="339">
                  <c:v>19907.901424</c:v>
                </c:pt>
                <c:pt idx="340">
                  <c:v>19646.208341000001</c:v>
                </c:pt>
                <c:pt idx="341">
                  <c:v>19388.265781999999</c:v>
                </c:pt>
                <c:pt idx="342">
                  <c:v>19134.028265000001</c:v>
                </c:pt>
                <c:pt idx="343">
                  <c:v>18883.449606999999</c:v>
                </c:pt>
                <c:pt idx="344">
                  <c:v>18636.483052</c:v>
                </c:pt>
                <c:pt idx="345">
                  <c:v>18393.081397000002</c:v>
                </c:pt>
                <c:pt idx="346">
                  <c:v>18153.197099000001</c:v>
                </c:pt>
                <c:pt idx="347">
                  <c:v>17916.782375999999</c:v>
                </c:pt>
                <c:pt idx="348">
                  <c:v>17683.7893</c:v>
                </c:pt>
                <c:pt idx="349">
                  <c:v>17454.169877</c:v>
                </c:pt>
                <c:pt idx="350">
                  <c:v>17227.876125999999</c:v>
                </c:pt>
                <c:pt idx="351">
                  <c:v>17004.860148</c:v>
                </c:pt>
                <c:pt idx="352">
                  <c:v>16785.074182</c:v>
                </c:pt>
                <c:pt idx="353">
                  <c:v>16568.470668999998</c:v>
                </c:pt>
                <c:pt idx="354">
                  <c:v>16355.002297000001</c:v>
                </c:pt>
                <c:pt idx="355">
                  <c:v>16144.622047000001</c:v>
                </c:pt>
                <c:pt idx="356">
                  <c:v>15937.283235999999</c:v>
                </c:pt>
                <c:pt idx="357">
                  <c:v>15732.939550999999</c:v>
                </c:pt>
                <c:pt idx="358">
                  <c:v>15531.545081</c:v>
                </c:pt>
                <c:pt idx="359">
                  <c:v>15333.054346999999</c:v>
                </c:pt>
                <c:pt idx="360">
                  <c:v>15137.422952999999</c:v>
                </c:pt>
                <c:pt idx="361">
                  <c:v>14944.620896</c:v>
                </c:pt>
                <c:pt idx="362">
                  <c:v>14754.630837999999</c:v>
                </c:pt>
                <c:pt idx="363">
                  <c:v>14567.433798</c:v>
                </c:pt>
                <c:pt idx="364">
                  <c:v>14383.008726</c:v>
                </c:pt>
                <c:pt idx="365">
                  <c:v>14201.332708</c:v>
                </c:pt>
                <c:pt idx="366">
                  <c:v>14022.381147</c:v>
                </c:pt>
                <c:pt idx="367">
                  <c:v>13846.127943</c:v>
                </c:pt>
                <c:pt idx="368">
                  <c:v>13672.545649</c:v>
                </c:pt>
                <c:pt idx="369">
                  <c:v>13501.60563</c:v>
                </c:pt>
                <c:pt idx="370">
                  <c:v>13333.278199</c:v>
                </c:pt>
                <c:pt idx="371">
                  <c:v>13167.53275</c:v>
                </c:pt>
                <c:pt idx="372">
                  <c:v>13004.337879999999</c:v>
                </c:pt>
                <c:pt idx="373">
                  <c:v>12843.661502000001</c:v>
                </c:pt>
                <c:pt idx="374">
                  <c:v>12685.470949</c:v>
                </c:pt>
                <c:pt idx="375">
                  <c:v>12529.73307</c:v>
                </c:pt>
                <c:pt idx="376">
                  <c:v>12376.414321</c:v>
                </c:pt>
                <c:pt idx="377">
                  <c:v>12225.480847000001</c:v>
                </c:pt>
                <c:pt idx="378">
                  <c:v>12076.898557</c:v>
                </c:pt>
                <c:pt idx="379">
                  <c:v>11930.633194</c:v>
                </c:pt>
                <c:pt idx="380">
                  <c:v>11786.650401000001</c:v>
                </c:pt>
                <c:pt idx="381">
                  <c:v>11644.915776</c:v>
                </c:pt>
                <c:pt idx="382">
                  <c:v>11505.39493</c:v>
                </c:pt>
                <c:pt idx="383">
                  <c:v>11368.053533</c:v>
                </c:pt>
                <c:pt idx="384">
                  <c:v>11232.857361</c:v>
                </c:pt>
                <c:pt idx="385">
                  <c:v>11099.772333999999</c:v>
                </c:pt>
                <c:pt idx="386">
                  <c:v>10968.764557</c:v>
                </c:pt>
                <c:pt idx="387">
                  <c:v>10839.800348000001</c:v>
                </c:pt>
                <c:pt idx="388">
                  <c:v>10712.846272999999</c:v>
                </c:pt>
                <c:pt idx="389">
                  <c:v>10587.869172999999</c:v>
                </c:pt>
                <c:pt idx="390">
                  <c:v>10464.836184</c:v>
                </c:pt>
                <c:pt idx="391">
                  <c:v>10343.714762</c:v>
                </c:pt>
                <c:pt idx="392">
                  <c:v>10224.472704</c:v>
                </c:pt>
                <c:pt idx="393">
                  <c:v>10107.078159999999</c:v>
                </c:pt>
                <c:pt idx="394">
                  <c:v>9991.4996525999995</c:v>
                </c:pt>
                <c:pt idx="395">
                  <c:v>9877.7060877999993</c:v>
                </c:pt>
                <c:pt idx="396">
                  <c:v>9765.6667667000002</c:v>
                </c:pt>
                <c:pt idx="397">
                  <c:v>9655.3513956999996</c:v>
                </c:pt>
                <c:pt idx="398">
                  <c:v>9546.7300940999994</c:v>
                </c:pt>
                <c:pt idx="399">
                  <c:v>9439.7734010000004</c:v>
                </c:pt>
                <c:pt idx="400">
                  <c:v>9334.4522811000006</c:v>
                </c:pt>
                <c:pt idx="401">
                  <c:v>9230.7381287999997</c:v>
                </c:pt>
                <c:pt idx="402">
                  <c:v>9128.6027711999996</c:v>
                </c:pt>
                <c:pt idx="403">
                  <c:v>9028.0184712999999</c:v>
                </c:pt>
                <c:pt idx="404">
                  <c:v>8928.9579281999995</c:v>
                </c:pt>
                <c:pt idx="405">
                  <c:v>8831.3942195</c:v>
                </c:pt>
                <c:pt idx="406">
                  <c:v>8735.2995295000001</c:v>
                </c:pt>
                <c:pt idx="407">
                  <c:v>8640.6453001000009</c:v>
                </c:pt>
                <c:pt idx="408">
                  <c:v>8547.4035875999998</c:v>
                </c:pt>
                <c:pt idx="409">
                  <c:v>8455.5471051999994</c:v>
                </c:pt>
                <c:pt idx="410">
                  <c:v>8365.0492056000003</c:v>
                </c:pt>
                <c:pt idx="411">
                  <c:v>8275.8838637000008</c:v>
                </c:pt>
                <c:pt idx="412">
                  <c:v>8188.0256600000002</c:v>
                </c:pt>
                <c:pt idx="413">
                  <c:v>8101.4497643000004</c:v>
                </c:pt>
                <c:pt idx="414">
                  <c:v>8016.1319202000004</c:v>
                </c:pt>
                <c:pt idx="415">
                  <c:v>7932.0484297000003</c:v>
                </c:pt>
                <c:pt idx="416">
                  <c:v>7849.1761385</c:v>
                </c:pt>
                <c:pt idx="417">
                  <c:v>7767.4924215000001</c:v>
                </c:pt>
                <c:pt idx="418">
                  <c:v>7686.9751689000004</c:v>
                </c:pt>
                <c:pt idx="419">
                  <c:v>7607.6027728999998</c:v>
                </c:pt>
                <c:pt idx="420">
                  <c:v>7529.3541138999999</c:v>
                </c:pt>
                <c:pt idx="421">
                  <c:v>7452.2085485999996</c:v>
                </c:pt>
                <c:pt idx="422">
                  <c:v>7376.1458966</c:v>
                </c:pt>
                <c:pt idx="423">
                  <c:v>7301.1464292999999</c:v>
                </c:pt>
                <c:pt idx="424">
                  <c:v>7227.1908575999996</c:v>
                </c:pt>
                <c:pt idx="425">
                  <c:v>7154.2603204999996</c:v>
                </c:pt>
                <c:pt idx="426">
                  <c:v>7082.3363746000005</c:v>
                </c:pt>
                <c:pt idx="427">
                  <c:v>7011.4009826000001</c:v>
                </c:pt>
                <c:pt idx="428">
                  <c:v>6941.4365036999998</c:v>
                </c:pt>
                <c:pt idx="429">
                  <c:v>6872.4256826999999</c:v>
                </c:pt>
                <c:pt idx="430">
                  <c:v>6804.3516406999997</c:v>
                </c:pt>
                <c:pt idx="431">
                  <c:v>6737.1978654000004</c:v>
                </c:pt>
                <c:pt idx="432">
                  <c:v>6670.9482017</c:v>
                </c:pt>
                <c:pt idx="433">
                  <c:v>6605.5868429000002</c:v>
                </c:pt>
                <c:pt idx="434">
                  <c:v>6541.0983214999997</c:v>
                </c:pt>
                <c:pt idx="435">
                  <c:v>6477.4675012999996</c:v>
                </c:pt>
                <c:pt idx="436">
                  <c:v>6414.6795684999997</c:v>
                </c:pt>
                <c:pt idx="437">
                  <c:v>6352.7200242999997</c:v>
                </c:pt>
                <c:pt idx="438">
                  <c:v>6291.5746762999997</c:v>
                </c:pt>
                <c:pt idx="439">
                  <c:v>6231.2296317</c:v>
                </c:pt>
                <c:pt idx="440">
                  <c:v>6171.6712891999996</c:v>
                </c:pt>
                <c:pt idx="441">
                  <c:v>6112.8863322999996</c:v>
                </c:pt>
                <c:pt idx="442">
                  <c:v>6054.8617223000001</c:v>
                </c:pt>
                <c:pt idx="443">
                  <c:v>5997.5846909000002</c:v>
                </c:pt>
                <c:pt idx="444">
                  <c:v>5941.0427344999998</c:v>
                </c:pt>
                <c:pt idx="445">
                  <c:v>5885.2236069999999</c:v>
                </c:pt>
                <c:pt idx="446">
                  <c:v>5830.1153142000003</c:v>
                </c:pt>
                <c:pt idx="447">
                  <c:v>5775.706107</c:v>
                </c:pt>
                <c:pt idx="448">
                  <c:v>5721.9844762000002</c:v>
                </c:pt>
                <c:pt idx="449">
                  <c:v>5668.9391463000002</c:v>
                </c:pt>
                <c:pt idx="450">
                  <c:v>5616.5590700000002</c:v>
                </c:pt>
                <c:pt idx="451">
                  <c:v>5564.8334229000002</c:v>
                </c:pt>
                <c:pt idx="452">
                  <c:v>5513.7515979999998</c:v>
                </c:pt>
                <c:pt idx="453">
                  <c:v>5463.3032007000002</c:v>
                </c:pt>
                <c:pt idx="454">
                  <c:v>5413.4780436999999</c:v>
                </c:pt>
                <c:pt idx="455">
                  <c:v>5364.2661423</c:v>
                </c:pt>
                <c:pt idx="456">
                  <c:v>5315.6577092999996</c:v>
                </c:pt>
                <c:pt idx="457">
                  <c:v>5267.6432003999998</c:v>
                </c:pt>
                <c:pt idx="458">
                  <c:v>5220.2134519000001</c:v>
                </c:pt>
                <c:pt idx="459">
                  <c:v>5173.3595151</c:v>
                </c:pt>
                <c:pt idx="460">
                  <c:v>5127.0726015999999</c:v>
                </c:pt>
                <c:pt idx="461">
                  <c:v>5081.3440803000003</c:v>
                </c:pt>
                <c:pt idx="462">
                  <c:v>5036.1654741000002</c:v>
                </c:pt>
                <c:pt idx="463">
                  <c:v>4991.5284571000002</c:v>
                </c:pt>
                <c:pt idx="464">
                  <c:v>4947.4248518000004</c:v>
                </c:pt>
                <c:pt idx="465">
                  <c:v>4903.8466257</c:v>
                </c:pt>
                <c:pt idx="466">
                  <c:v>4860.7858892000004</c:v>
                </c:pt>
                <c:pt idx="467">
                  <c:v>4818.2348922000001</c:v>
                </c:pt>
                <c:pt idx="468">
                  <c:v>4776.1860218000002</c:v>
                </c:pt>
                <c:pt idx="469">
                  <c:v>4734.6317992000004</c:v>
                </c:pt>
                <c:pt idx="470">
                  <c:v>4693.5648776999997</c:v>
                </c:pt>
                <c:pt idx="471">
                  <c:v>4652.9780394999998</c:v>
                </c:pt>
                <c:pt idx="472">
                  <c:v>4612.8641934999996</c:v>
                </c:pt>
                <c:pt idx="473">
                  <c:v>4573.2163731000001</c:v>
                </c:pt>
                <c:pt idx="474">
                  <c:v>4534.0277329999999</c:v>
                </c:pt>
                <c:pt idx="475">
                  <c:v>4495.2915476999997</c:v>
                </c:pt>
                <c:pt idx="476">
                  <c:v>4457.0012086999996</c:v>
                </c:pt>
                <c:pt idx="477">
                  <c:v>4419.1502222999998</c:v>
                </c:pt>
                <c:pt idx="478">
                  <c:v>4381.7322072999996</c:v>
                </c:pt>
                <c:pt idx="479">
                  <c:v>4344.7408929000003</c:v>
                </c:pt>
                <c:pt idx="480">
                  <c:v>4308.1701168</c:v>
                </c:pt>
                <c:pt idx="481">
                  <c:v>4272.0138225999999</c:v>
                </c:pt>
                <c:pt idx="482">
                  <c:v>4236.2660581</c:v>
                </c:pt>
                <c:pt idx="483">
                  <c:v>4200.9209731999999</c:v>
                </c:pt>
                <c:pt idx="484">
                  <c:v>4165.9728179000003</c:v>
                </c:pt>
                <c:pt idx="485">
                  <c:v>4131.4159403000003</c:v>
                </c:pt>
                <c:pt idx="486">
                  <c:v>4097.2447849999999</c:v>
                </c:pt>
                <c:pt idx="487">
                  <c:v>4063.4538908</c:v>
                </c:pt>
                <c:pt idx="488">
                  <c:v>4030.0378893000002</c:v>
                </c:pt>
                <c:pt idx="489">
                  <c:v>3996.9915025999999</c:v>
                </c:pt>
                <c:pt idx="490">
                  <c:v>3964.3095423</c:v>
                </c:pt>
                <c:pt idx="491">
                  <c:v>3931.9869072000001</c:v>
                </c:pt>
                <c:pt idx="492">
                  <c:v>3900.0185815999998</c:v>
                </c:pt>
                <c:pt idx="493">
                  <c:v>3868.3996342</c:v>
                </c:pt>
                <c:pt idx="494">
                  <c:v>3837.1252159999999</c:v>
                </c:pt>
                <c:pt idx="495">
                  <c:v>3806.1905587000001</c:v>
                </c:pt>
                <c:pt idx="496">
                  <c:v>3775.5909737000002</c:v>
                </c:pt>
                <c:pt idx="497">
                  <c:v>3745.3218499999998</c:v>
                </c:pt>
                <c:pt idx="498">
                  <c:v>3715.3786528999999</c:v>
                </c:pt>
                <c:pt idx="499">
                  <c:v>3685.7569228000002</c:v>
                </c:pt>
                <c:pt idx="500">
                  <c:v>3656.4522734000002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11-4A5E-9E3D-9AA442A7A310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Extinction </c:v>
                </c:pt>
              </c:strCache>
            </c:strRef>
          </c:tx>
          <c:spPr>
            <a:ln w="28575" cap="rnd">
              <a:solidFill>
                <a:srgbClr val="08E241"/>
              </a:solidFill>
              <a:round/>
            </a:ln>
            <a:effectLst/>
          </c:spPr>
          <c:marker>
            <c:symbol val="none"/>
          </c:marker>
          <c:cat>
            <c:numRef>
              <c:f>Sheet2!$A$2:$A$502</c:f>
              <c:numCache>
                <c:formatCode>General</c:formatCode>
                <c:ptCount val="501"/>
                <c:pt idx="0">
                  <c:v>300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  <c:pt idx="181">
                  <c:v>481</c:v>
                </c:pt>
                <c:pt idx="182">
                  <c:v>482</c:v>
                </c:pt>
                <c:pt idx="183">
                  <c:v>483</c:v>
                </c:pt>
                <c:pt idx="184">
                  <c:v>484</c:v>
                </c:pt>
                <c:pt idx="185">
                  <c:v>485</c:v>
                </c:pt>
                <c:pt idx="186">
                  <c:v>486</c:v>
                </c:pt>
                <c:pt idx="187">
                  <c:v>487</c:v>
                </c:pt>
                <c:pt idx="188">
                  <c:v>488</c:v>
                </c:pt>
                <c:pt idx="189">
                  <c:v>489</c:v>
                </c:pt>
                <c:pt idx="190">
                  <c:v>490</c:v>
                </c:pt>
                <c:pt idx="191">
                  <c:v>491</c:v>
                </c:pt>
                <c:pt idx="192">
                  <c:v>492</c:v>
                </c:pt>
                <c:pt idx="193">
                  <c:v>493</c:v>
                </c:pt>
                <c:pt idx="194">
                  <c:v>494</c:v>
                </c:pt>
                <c:pt idx="195">
                  <c:v>495</c:v>
                </c:pt>
                <c:pt idx="196">
                  <c:v>496</c:v>
                </c:pt>
                <c:pt idx="197">
                  <c:v>497</c:v>
                </c:pt>
                <c:pt idx="198">
                  <c:v>498</c:v>
                </c:pt>
                <c:pt idx="199">
                  <c:v>499</c:v>
                </c:pt>
                <c:pt idx="200">
                  <c:v>500</c:v>
                </c:pt>
                <c:pt idx="201">
                  <c:v>501</c:v>
                </c:pt>
                <c:pt idx="202">
                  <c:v>502</c:v>
                </c:pt>
                <c:pt idx="203">
                  <c:v>503</c:v>
                </c:pt>
                <c:pt idx="204">
                  <c:v>504</c:v>
                </c:pt>
                <c:pt idx="205">
                  <c:v>505</c:v>
                </c:pt>
                <c:pt idx="206">
                  <c:v>506</c:v>
                </c:pt>
                <c:pt idx="207">
                  <c:v>507</c:v>
                </c:pt>
                <c:pt idx="208">
                  <c:v>508</c:v>
                </c:pt>
                <c:pt idx="209">
                  <c:v>509</c:v>
                </c:pt>
                <c:pt idx="210">
                  <c:v>510</c:v>
                </c:pt>
                <c:pt idx="211">
                  <c:v>511</c:v>
                </c:pt>
                <c:pt idx="212">
                  <c:v>512</c:v>
                </c:pt>
                <c:pt idx="213">
                  <c:v>513</c:v>
                </c:pt>
                <c:pt idx="214">
                  <c:v>514</c:v>
                </c:pt>
                <c:pt idx="215">
                  <c:v>515</c:v>
                </c:pt>
                <c:pt idx="216">
                  <c:v>516</c:v>
                </c:pt>
                <c:pt idx="217">
                  <c:v>517</c:v>
                </c:pt>
                <c:pt idx="218">
                  <c:v>518</c:v>
                </c:pt>
                <c:pt idx="219">
                  <c:v>519</c:v>
                </c:pt>
                <c:pt idx="220">
                  <c:v>520</c:v>
                </c:pt>
                <c:pt idx="221">
                  <c:v>521</c:v>
                </c:pt>
                <c:pt idx="222">
                  <c:v>522</c:v>
                </c:pt>
                <c:pt idx="223">
                  <c:v>523</c:v>
                </c:pt>
                <c:pt idx="224">
                  <c:v>524</c:v>
                </c:pt>
                <c:pt idx="225">
                  <c:v>525</c:v>
                </c:pt>
                <c:pt idx="226">
                  <c:v>526</c:v>
                </c:pt>
                <c:pt idx="227">
                  <c:v>527</c:v>
                </c:pt>
                <c:pt idx="228">
                  <c:v>528</c:v>
                </c:pt>
                <c:pt idx="229">
                  <c:v>529</c:v>
                </c:pt>
                <c:pt idx="230">
                  <c:v>530</c:v>
                </c:pt>
                <c:pt idx="231">
                  <c:v>531</c:v>
                </c:pt>
                <c:pt idx="232">
                  <c:v>532</c:v>
                </c:pt>
                <c:pt idx="233">
                  <c:v>533</c:v>
                </c:pt>
                <c:pt idx="234">
                  <c:v>534</c:v>
                </c:pt>
                <c:pt idx="235">
                  <c:v>535</c:v>
                </c:pt>
                <c:pt idx="236">
                  <c:v>536</c:v>
                </c:pt>
                <c:pt idx="237">
                  <c:v>537</c:v>
                </c:pt>
                <c:pt idx="238">
                  <c:v>538</c:v>
                </c:pt>
                <c:pt idx="239">
                  <c:v>539</c:v>
                </c:pt>
                <c:pt idx="240">
                  <c:v>540</c:v>
                </c:pt>
                <c:pt idx="241">
                  <c:v>541</c:v>
                </c:pt>
                <c:pt idx="242">
                  <c:v>542</c:v>
                </c:pt>
                <c:pt idx="243">
                  <c:v>543</c:v>
                </c:pt>
                <c:pt idx="244">
                  <c:v>544</c:v>
                </c:pt>
                <c:pt idx="245">
                  <c:v>545</c:v>
                </c:pt>
                <c:pt idx="246">
                  <c:v>546</c:v>
                </c:pt>
                <c:pt idx="247">
                  <c:v>547</c:v>
                </c:pt>
                <c:pt idx="248">
                  <c:v>548</c:v>
                </c:pt>
                <c:pt idx="249">
                  <c:v>549</c:v>
                </c:pt>
                <c:pt idx="250">
                  <c:v>550</c:v>
                </c:pt>
                <c:pt idx="251">
                  <c:v>551</c:v>
                </c:pt>
                <c:pt idx="252">
                  <c:v>552</c:v>
                </c:pt>
                <c:pt idx="253">
                  <c:v>553</c:v>
                </c:pt>
                <c:pt idx="254">
                  <c:v>554</c:v>
                </c:pt>
                <c:pt idx="255">
                  <c:v>555</c:v>
                </c:pt>
                <c:pt idx="256">
                  <c:v>556</c:v>
                </c:pt>
                <c:pt idx="257">
                  <c:v>557</c:v>
                </c:pt>
                <c:pt idx="258">
                  <c:v>558</c:v>
                </c:pt>
                <c:pt idx="259">
                  <c:v>559</c:v>
                </c:pt>
                <c:pt idx="260">
                  <c:v>560</c:v>
                </c:pt>
                <c:pt idx="261">
                  <c:v>561</c:v>
                </c:pt>
                <c:pt idx="262">
                  <c:v>562</c:v>
                </c:pt>
                <c:pt idx="263">
                  <c:v>563</c:v>
                </c:pt>
                <c:pt idx="264">
                  <c:v>564</c:v>
                </c:pt>
                <c:pt idx="265">
                  <c:v>565</c:v>
                </c:pt>
                <c:pt idx="266">
                  <c:v>566</c:v>
                </c:pt>
                <c:pt idx="267">
                  <c:v>567</c:v>
                </c:pt>
                <c:pt idx="268">
                  <c:v>568</c:v>
                </c:pt>
                <c:pt idx="269">
                  <c:v>569</c:v>
                </c:pt>
                <c:pt idx="270">
                  <c:v>570</c:v>
                </c:pt>
                <c:pt idx="271">
                  <c:v>571</c:v>
                </c:pt>
                <c:pt idx="272">
                  <c:v>572</c:v>
                </c:pt>
                <c:pt idx="273">
                  <c:v>573</c:v>
                </c:pt>
                <c:pt idx="274">
                  <c:v>574</c:v>
                </c:pt>
                <c:pt idx="275">
                  <c:v>575</c:v>
                </c:pt>
                <c:pt idx="276">
                  <c:v>576</c:v>
                </c:pt>
                <c:pt idx="277">
                  <c:v>577</c:v>
                </c:pt>
                <c:pt idx="278">
                  <c:v>578</c:v>
                </c:pt>
                <c:pt idx="279">
                  <c:v>579</c:v>
                </c:pt>
                <c:pt idx="280">
                  <c:v>580</c:v>
                </c:pt>
                <c:pt idx="281">
                  <c:v>581</c:v>
                </c:pt>
                <c:pt idx="282">
                  <c:v>582</c:v>
                </c:pt>
                <c:pt idx="283">
                  <c:v>583</c:v>
                </c:pt>
                <c:pt idx="284">
                  <c:v>584</c:v>
                </c:pt>
                <c:pt idx="285">
                  <c:v>585</c:v>
                </c:pt>
                <c:pt idx="286">
                  <c:v>586</c:v>
                </c:pt>
                <c:pt idx="287">
                  <c:v>587</c:v>
                </c:pt>
                <c:pt idx="288">
                  <c:v>588</c:v>
                </c:pt>
                <c:pt idx="289">
                  <c:v>589</c:v>
                </c:pt>
                <c:pt idx="290">
                  <c:v>590</c:v>
                </c:pt>
                <c:pt idx="291">
                  <c:v>591</c:v>
                </c:pt>
                <c:pt idx="292">
                  <c:v>592</c:v>
                </c:pt>
                <c:pt idx="293">
                  <c:v>593</c:v>
                </c:pt>
                <c:pt idx="294">
                  <c:v>594</c:v>
                </c:pt>
                <c:pt idx="295">
                  <c:v>595</c:v>
                </c:pt>
                <c:pt idx="296">
                  <c:v>596</c:v>
                </c:pt>
                <c:pt idx="297">
                  <c:v>597</c:v>
                </c:pt>
                <c:pt idx="298">
                  <c:v>598</c:v>
                </c:pt>
                <c:pt idx="299">
                  <c:v>599</c:v>
                </c:pt>
                <c:pt idx="300">
                  <c:v>600</c:v>
                </c:pt>
                <c:pt idx="301">
                  <c:v>601</c:v>
                </c:pt>
                <c:pt idx="302">
                  <c:v>602</c:v>
                </c:pt>
                <c:pt idx="303">
                  <c:v>603</c:v>
                </c:pt>
                <c:pt idx="304">
                  <c:v>604</c:v>
                </c:pt>
                <c:pt idx="305">
                  <c:v>605</c:v>
                </c:pt>
                <c:pt idx="306">
                  <c:v>606</c:v>
                </c:pt>
                <c:pt idx="307">
                  <c:v>607</c:v>
                </c:pt>
                <c:pt idx="308">
                  <c:v>608</c:v>
                </c:pt>
                <c:pt idx="309">
                  <c:v>609</c:v>
                </c:pt>
                <c:pt idx="310">
                  <c:v>610</c:v>
                </c:pt>
                <c:pt idx="311">
                  <c:v>611</c:v>
                </c:pt>
                <c:pt idx="312">
                  <c:v>612</c:v>
                </c:pt>
                <c:pt idx="313">
                  <c:v>613</c:v>
                </c:pt>
                <c:pt idx="314">
                  <c:v>614</c:v>
                </c:pt>
                <c:pt idx="315">
                  <c:v>615</c:v>
                </c:pt>
                <c:pt idx="316">
                  <c:v>616</c:v>
                </c:pt>
                <c:pt idx="317">
                  <c:v>617</c:v>
                </c:pt>
                <c:pt idx="318">
                  <c:v>618</c:v>
                </c:pt>
                <c:pt idx="319">
                  <c:v>619</c:v>
                </c:pt>
                <c:pt idx="320">
                  <c:v>620</c:v>
                </c:pt>
                <c:pt idx="321">
                  <c:v>621</c:v>
                </c:pt>
                <c:pt idx="322">
                  <c:v>622</c:v>
                </c:pt>
                <c:pt idx="323">
                  <c:v>623</c:v>
                </c:pt>
                <c:pt idx="324">
                  <c:v>624</c:v>
                </c:pt>
                <c:pt idx="325">
                  <c:v>625</c:v>
                </c:pt>
                <c:pt idx="326">
                  <c:v>626</c:v>
                </c:pt>
                <c:pt idx="327">
                  <c:v>627</c:v>
                </c:pt>
                <c:pt idx="328">
                  <c:v>628</c:v>
                </c:pt>
                <c:pt idx="329">
                  <c:v>629</c:v>
                </c:pt>
                <c:pt idx="330">
                  <c:v>630</c:v>
                </c:pt>
                <c:pt idx="331">
                  <c:v>631</c:v>
                </c:pt>
                <c:pt idx="332">
                  <c:v>632</c:v>
                </c:pt>
                <c:pt idx="333">
                  <c:v>633</c:v>
                </c:pt>
                <c:pt idx="334">
                  <c:v>634</c:v>
                </c:pt>
                <c:pt idx="335">
                  <c:v>635</c:v>
                </c:pt>
                <c:pt idx="336">
                  <c:v>636</c:v>
                </c:pt>
                <c:pt idx="337">
                  <c:v>637</c:v>
                </c:pt>
                <c:pt idx="338">
                  <c:v>638</c:v>
                </c:pt>
                <c:pt idx="339">
                  <c:v>639</c:v>
                </c:pt>
                <c:pt idx="340">
                  <c:v>640</c:v>
                </c:pt>
                <c:pt idx="341">
                  <c:v>641</c:v>
                </c:pt>
                <c:pt idx="342">
                  <c:v>642</c:v>
                </c:pt>
                <c:pt idx="343">
                  <c:v>643</c:v>
                </c:pt>
                <c:pt idx="344">
                  <c:v>644</c:v>
                </c:pt>
                <c:pt idx="345">
                  <c:v>645</c:v>
                </c:pt>
                <c:pt idx="346">
                  <c:v>646</c:v>
                </c:pt>
                <c:pt idx="347">
                  <c:v>647</c:v>
                </c:pt>
                <c:pt idx="348">
                  <c:v>648</c:v>
                </c:pt>
                <c:pt idx="349">
                  <c:v>649</c:v>
                </c:pt>
                <c:pt idx="350">
                  <c:v>650</c:v>
                </c:pt>
                <c:pt idx="351">
                  <c:v>651</c:v>
                </c:pt>
                <c:pt idx="352">
                  <c:v>652</c:v>
                </c:pt>
                <c:pt idx="353">
                  <c:v>653</c:v>
                </c:pt>
                <c:pt idx="354">
                  <c:v>654</c:v>
                </c:pt>
                <c:pt idx="355">
                  <c:v>655</c:v>
                </c:pt>
                <c:pt idx="356">
                  <c:v>656</c:v>
                </c:pt>
                <c:pt idx="357">
                  <c:v>657</c:v>
                </c:pt>
                <c:pt idx="358">
                  <c:v>658</c:v>
                </c:pt>
                <c:pt idx="359">
                  <c:v>659</c:v>
                </c:pt>
                <c:pt idx="360">
                  <c:v>660</c:v>
                </c:pt>
                <c:pt idx="361">
                  <c:v>661</c:v>
                </c:pt>
                <c:pt idx="362">
                  <c:v>662</c:v>
                </c:pt>
                <c:pt idx="363">
                  <c:v>663</c:v>
                </c:pt>
                <c:pt idx="364">
                  <c:v>664</c:v>
                </c:pt>
                <c:pt idx="365">
                  <c:v>665</c:v>
                </c:pt>
                <c:pt idx="366">
                  <c:v>666</c:v>
                </c:pt>
                <c:pt idx="367">
                  <c:v>667</c:v>
                </c:pt>
                <c:pt idx="368">
                  <c:v>668</c:v>
                </c:pt>
                <c:pt idx="369">
                  <c:v>669</c:v>
                </c:pt>
                <c:pt idx="370">
                  <c:v>670</c:v>
                </c:pt>
                <c:pt idx="371">
                  <c:v>671</c:v>
                </c:pt>
                <c:pt idx="372">
                  <c:v>672</c:v>
                </c:pt>
                <c:pt idx="373">
                  <c:v>673</c:v>
                </c:pt>
                <c:pt idx="374">
                  <c:v>674</c:v>
                </c:pt>
                <c:pt idx="375">
                  <c:v>675</c:v>
                </c:pt>
                <c:pt idx="376">
                  <c:v>676</c:v>
                </c:pt>
                <c:pt idx="377">
                  <c:v>677</c:v>
                </c:pt>
                <c:pt idx="378">
                  <c:v>678</c:v>
                </c:pt>
                <c:pt idx="379">
                  <c:v>679</c:v>
                </c:pt>
                <c:pt idx="380">
                  <c:v>680</c:v>
                </c:pt>
                <c:pt idx="381">
                  <c:v>681</c:v>
                </c:pt>
                <c:pt idx="382">
                  <c:v>682</c:v>
                </c:pt>
                <c:pt idx="383">
                  <c:v>683</c:v>
                </c:pt>
                <c:pt idx="384">
                  <c:v>684</c:v>
                </c:pt>
                <c:pt idx="385">
                  <c:v>685</c:v>
                </c:pt>
                <c:pt idx="386">
                  <c:v>686</c:v>
                </c:pt>
                <c:pt idx="387">
                  <c:v>687</c:v>
                </c:pt>
                <c:pt idx="388">
                  <c:v>688</c:v>
                </c:pt>
                <c:pt idx="389">
                  <c:v>689</c:v>
                </c:pt>
                <c:pt idx="390">
                  <c:v>690</c:v>
                </c:pt>
                <c:pt idx="391">
                  <c:v>691</c:v>
                </c:pt>
                <c:pt idx="392">
                  <c:v>692</c:v>
                </c:pt>
                <c:pt idx="393">
                  <c:v>693</c:v>
                </c:pt>
                <c:pt idx="394">
                  <c:v>694</c:v>
                </c:pt>
                <c:pt idx="395">
                  <c:v>695</c:v>
                </c:pt>
                <c:pt idx="396">
                  <c:v>696</c:v>
                </c:pt>
                <c:pt idx="397">
                  <c:v>697</c:v>
                </c:pt>
                <c:pt idx="398">
                  <c:v>698</c:v>
                </c:pt>
                <c:pt idx="399">
                  <c:v>699</c:v>
                </c:pt>
                <c:pt idx="400">
                  <c:v>700</c:v>
                </c:pt>
                <c:pt idx="401">
                  <c:v>701</c:v>
                </c:pt>
                <c:pt idx="402">
                  <c:v>702</c:v>
                </c:pt>
                <c:pt idx="403">
                  <c:v>703</c:v>
                </c:pt>
                <c:pt idx="404">
                  <c:v>704</c:v>
                </c:pt>
                <c:pt idx="405">
                  <c:v>705</c:v>
                </c:pt>
                <c:pt idx="406">
                  <c:v>706</c:v>
                </c:pt>
                <c:pt idx="407">
                  <c:v>707</c:v>
                </c:pt>
                <c:pt idx="408">
                  <c:v>708</c:v>
                </c:pt>
                <c:pt idx="409">
                  <c:v>709</c:v>
                </c:pt>
                <c:pt idx="410">
                  <c:v>710</c:v>
                </c:pt>
                <c:pt idx="411">
                  <c:v>711</c:v>
                </c:pt>
                <c:pt idx="412">
                  <c:v>712</c:v>
                </c:pt>
                <c:pt idx="413">
                  <c:v>713</c:v>
                </c:pt>
                <c:pt idx="414">
                  <c:v>714</c:v>
                </c:pt>
                <c:pt idx="415">
                  <c:v>715</c:v>
                </c:pt>
                <c:pt idx="416">
                  <c:v>716</c:v>
                </c:pt>
                <c:pt idx="417">
                  <c:v>717</c:v>
                </c:pt>
                <c:pt idx="418">
                  <c:v>718</c:v>
                </c:pt>
                <c:pt idx="419">
                  <c:v>719</c:v>
                </c:pt>
                <c:pt idx="420">
                  <c:v>720</c:v>
                </c:pt>
                <c:pt idx="421">
                  <c:v>721</c:v>
                </c:pt>
                <c:pt idx="422">
                  <c:v>722</c:v>
                </c:pt>
                <c:pt idx="423">
                  <c:v>723</c:v>
                </c:pt>
                <c:pt idx="424">
                  <c:v>724</c:v>
                </c:pt>
                <c:pt idx="425">
                  <c:v>725</c:v>
                </c:pt>
                <c:pt idx="426">
                  <c:v>726</c:v>
                </c:pt>
                <c:pt idx="427">
                  <c:v>727</c:v>
                </c:pt>
                <c:pt idx="428">
                  <c:v>728</c:v>
                </c:pt>
                <c:pt idx="429">
                  <c:v>729</c:v>
                </c:pt>
                <c:pt idx="430">
                  <c:v>730</c:v>
                </c:pt>
                <c:pt idx="431">
                  <c:v>731</c:v>
                </c:pt>
                <c:pt idx="432">
                  <c:v>732</c:v>
                </c:pt>
                <c:pt idx="433">
                  <c:v>733</c:v>
                </c:pt>
                <c:pt idx="434">
                  <c:v>734</c:v>
                </c:pt>
                <c:pt idx="435">
                  <c:v>735</c:v>
                </c:pt>
                <c:pt idx="436">
                  <c:v>736</c:v>
                </c:pt>
                <c:pt idx="437">
                  <c:v>737</c:v>
                </c:pt>
                <c:pt idx="438">
                  <c:v>738</c:v>
                </c:pt>
                <c:pt idx="439">
                  <c:v>739</c:v>
                </c:pt>
                <c:pt idx="440">
                  <c:v>740</c:v>
                </c:pt>
                <c:pt idx="441">
                  <c:v>741</c:v>
                </c:pt>
                <c:pt idx="442">
                  <c:v>742</c:v>
                </c:pt>
                <c:pt idx="443">
                  <c:v>743</c:v>
                </c:pt>
                <c:pt idx="444">
                  <c:v>744</c:v>
                </c:pt>
                <c:pt idx="445">
                  <c:v>745</c:v>
                </c:pt>
                <c:pt idx="446">
                  <c:v>746</c:v>
                </c:pt>
                <c:pt idx="447">
                  <c:v>747</c:v>
                </c:pt>
                <c:pt idx="448">
                  <c:v>748</c:v>
                </c:pt>
                <c:pt idx="449">
                  <c:v>749</c:v>
                </c:pt>
                <c:pt idx="450">
                  <c:v>750</c:v>
                </c:pt>
                <c:pt idx="451">
                  <c:v>751</c:v>
                </c:pt>
                <c:pt idx="452">
                  <c:v>752</c:v>
                </c:pt>
                <c:pt idx="453">
                  <c:v>753</c:v>
                </c:pt>
                <c:pt idx="454">
                  <c:v>754</c:v>
                </c:pt>
                <c:pt idx="455">
                  <c:v>755</c:v>
                </c:pt>
                <c:pt idx="456">
                  <c:v>756</c:v>
                </c:pt>
                <c:pt idx="457">
                  <c:v>757</c:v>
                </c:pt>
                <c:pt idx="458">
                  <c:v>758</c:v>
                </c:pt>
                <c:pt idx="459">
                  <c:v>759</c:v>
                </c:pt>
                <c:pt idx="460">
                  <c:v>760</c:v>
                </c:pt>
                <c:pt idx="461">
                  <c:v>761</c:v>
                </c:pt>
                <c:pt idx="462">
                  <c:v>762</c:v>
                </c:pt>
                <c:pt idx="463">
                  <c:v>763</c:v>
                </c:pt>
                <c:pt idx="464">
                  <c:v>764</c:v>
                </c:pt>
                <c:pt idx="465">
                  <c:v>765</c:v>
                </c:pt>
                <c:pt idx="466">
                  <c:v>766</c:v>
                </c:pt>
                <c:pt idx="467">
                  <c:v>767</c:v>
                </c:pt>
                <c:pt idx="468">
                  <c:v>768</c:v>
                </c:pt>
                <c:pt idx="469">
                  <c:v>769</c:v>
                </c:pt>
                <c:pt idx="470">
                  <c:v>770</c:v>
                </c:pt>
                <c:pt idx="471">
                  <c:v>771</c:v>
                </c:pt>
                <c:pt idx="472">
                  <c:v>772</c:v>
                </c:pt>
                <c:pt idx="473">
                  <c:v>773</c:v>
                </c:pt>
                <c:pt idx="474">
                  <c:v>774</c:v>
                </c:pt>
                <c:pt idx="475">
                  <c:v>775</c:v>
                </c:pt>
                <c:pt idx="476">
                  <c:v>776</c:v>
                </c:pt>
                <c:pt idx="477">
                  <c:v>777</c:v>
                </c:pt>
                <c:pt idx="478">
                  <c:v>778</c:v>
                </c:pt>
                <c:pt idx="479">
                  <c:v>779</c:v>
                </c:pt>
                <c:pt idx="480">
                  <c:v>780</c:v>
                </c:pt>
                <c:pt idx="481">
                  <c:v>781</c:v>
                </c:pt>
                <c:pt idx="482">
                  <c:v>782</c:v>
                </c:pt>
                <c:pt idx="483">
                  <c:v>783</c:v>
                </c:pt>
                <c:pt idx="484">
                  <c:v>784</c:v>
                </c:pt>
                <c:pt idx="485">
                  <c:v>785</c:v>
                </c:pt>
                <c:pt idx="486">
                  <c:v>786</c:v>
                </c:pt>
                <c:pt idx="487">
                  <c:v>787</c:v>
                </c:pt>
                <c:pt idx="488">
                  <c:v>788</c:v>
                </c:pt>
                <c:pt idx="489">
                  <c:v>789</c:v>
                </c:pt>
                <c:pt idx="490">
                  <c:v>790</c:v>
                </c:pt>
                <c:pt idx="491">
                  <c:v>791</c:v>
                </c:pt>
                <c:pt idx="492">
                  <c:v>792</c:v>
                </c:pt>
                <c:pt idx="493">
                  <c:v>793</c:v>
                </c:pt>
                <c:pt idx="494">
                  <c:v>794</c:v>
                </c:pt>
                <c:pt idx="495">
                  <c:v>795</c:v>
                </c:pt>
                <c:pt idx="496">
                  <c:v>796</c:v>
                </c:pt>
                <c:pt idx="497">
                  <c:v>797</c:v>
                </c:pt>
                <c:pt idx="498">
                  <c:v>798</c:v>
                </c:pt>
                <c:pt idx="499">
                  <c:v>799</c:v>
                </c:pt>
                <c:pt idx="500">
                  <c:v>800</c:v>
                </c:pt>
              </c:numCache>
            </c:numRef>
          </c:cat>
          <c:val>
            <c:numRef>
              <c:f>Sheet2!$D$2:$D$502</c:f>
              <c:numCache>
                <c:formatCode>0.00E+00</c:formatCode>
                <c:ptCount val="501"/>
                <c:pt idx="0">
                  <c:v>23985.157342999999</c:v>
                </c:pt>
                <c:pt idx="1">
                  <c:v>23975.914586999999</c:v>
                </c:pt>
                <c:pt idx="2">
                  <c:v>23968.188539999999</c:v>
                </c:pt>
                <c:pt idx="3">
                  <c:v>23961.794430999998</c:v>
                </c:pt>
                <c:pt idx="4">
                  <c:v>23956.482564000002</c:v>
                </c:pt>
                <c:pt idx="5">
                  <c:v>23952.005961999999</c:v>
                </c:pt>
                <c:pt idx="6">
                  <c:v>23948.116794000001</c:v>
                </c:pt>
                <c:pt idx="7">
                  <c:v>23944.564082000001</c:v>
                </c:pt>
                <c:pt idx="8">
                  <c:v>23941.09275</c:v>
                </c:pt>
                <c:pt idx="9">
                  <c:v>23937.444103000002</c:v>
                </c:pt>
                <c:pt idx="10">
                  <c:v>23933.357830000001</c:v>
                </c:pt>
                <c:pt idx="11">
                  <c:v>23928.577862999999</c:v>
                </c:pt>
                <c:pt idx="12">
                  <c:v>23923.029398999999</c:v>
                </c:pt>
                <c:pt idx="13">
                  <c:v>23916.938876</c:v>
                </c:pt>
                <c:pt idx="14">
                  <c:v>23910.559777999999</c:v>
                </c:pt>
                <c:pt idx="15">
                  <c:v>23904.139254999998</c:v>
                </c:pt>
                <c:pt idx="16">
                  <c:v>23897.915305999999</c:v>
                </c:pt>
                <c:pt idx="17">
                  <c:v>23892.115836000001</c:v>
                </c:pt>
                <c:pt idx="18">
                  <c:v>23886.959649</c:v>
                </c:pt>
                <c:pt idx="19">
                  <c:v>23882.659458999999</c:v>
                </c:pt>
                <c:pt idx="20">
                  <c:v>23879.426973000001</c:v>
                </c:pt>
                <c:pt idx="21">
                  <c:v>23877.462230000001</c:v>
                </c:pt>
                <c:pt idx="22">
                  <c:v>23876.71069</c:v>
                </c:pt>
                <c:pt idx="23">
                  <c:v>23876.921635999999</c:v>
                </c:pt>
                <c:pt idx="24">
                  <c:v>23877.840445000002</c:v>
                </c:pt>
                <c:pt idx="25">
                  <c:v>23879.206870999999</c:v>
                </c:pt>
                <c:pt idx="26">
                  <c:v>23880.749696999999</c:v>
                </c:pt>
                <c:pt idx="27">
                  <c:v>23882.183155999999</c:v>
                </c:pt>
                <c:pt idx="28">
                  <c:v>23883.205249999999</c:v>
                </c:pt>
                <c:pt idx="29">
                  <c:v>23883.498102000001</c:v>
                </c:pt>
                <c:pt idx="30">
                  <c:v>23882.730469999999</c:v>
                </c:pt>
                <c:pt idx="31">
                  <c:v>23880.562517999999</c:v>
                </c:pt>
                <c:pt idx="32">
                  <c:v>23876.662543999999</c:v>
                </c:pt>
                <c:pt idx="33">
                  <c:v>23870.927701000001</c:v>
                </c:pt>
                <c:pt idx="34">
                  <c:v>23863.491327</c:v>
                </c:pt>
                <c:pt idx="35">
                  <c:v>23854.510073000001</c:v>
                </c:pt>
                <c:pt idx="36">
                  <c:v>23844.150207999999</c:v>
                </c:pt>
                <c:pt idx="37">
                  <c:v>23832.583796999999</c:v>
                </c:pt>
                <c:pt idx="38">
                  <c:v>23819.985259000001</c:v>
                </c:pt>
                <c:pt idx="39">
                  <c:v>23806.528311999999</c:v>
                </c:pt>
                <c:pt idx="40">
                  <c:v>23792.383349</c:v>
                </c:pt>
                <c:pt idx="41">
                  <c:v>23777.715259000001</c:v>
                </c:pt>
                <c:pt idx="42">
                  <c:v>23762.681696</c:v>
                </c:pt>
                <c:pt idx="43">
                  <c:v>23747.435257000001</c:v>
                </c:pt>
                <c:pt idx="44">
                  <c:v>23732.199567</c:v>
                </c:pt>
                <c:pt idx="45">
                  <c:v>23717.273138</c:v>
                </c:pt>
                <c:pt idx="46">
                  <c:v>23702.955295</c:v>
                </c:pt>
                <c:pt idx="47">
                  <c:v>23689.543016</c:v>
                </c:pt>
                <c:pt idx="48">
                  <c:v>23677.331356999999</c:v>
                </c:pt>
                <c:pt idx="49">
                  <c:v>23666.614049</c:v>
                </c:pt>
                <c:pt idx="50">
                  <c:v>23657.684244</c:v>
                </c:pt>
                <c:pt idx="51">
                  <c:v>23650.835425000001</c:v>
                </c:pt>
                <c:pt idx="52">
                  <c:v>23646.362471</c:v>
                </c:pt>
                <c:pt idx="53">
                  <c:v>23644.562859999998</c:v>
                </c:pt>
                <c:pt idx="54">
                  <c:v>23645.738035999999</c:v>
                </c:pt>
                <c:pt idx="55">
                  <c:v>23650.150641</c:v>
                </c:pt>
                <c:pt idx="56">
                  <c:v>23657.742235999998</c:v>
                </c:pt>
                <c:pt idx="57">
                  <c:v>23668.311758</c:v>
                </c:pt>
                <c:pt idx="58">
                  <c:v>23681.659810000001</c:v>
                </c:pt>
                <c:pt idx="59">
                  <c:v>23697.588178000002</c:v>
                </c:pt>
                <c:pt idx="60">
                  <c:v>23715.898755999999</c:v>
                </c:pt>
                <c:pt idx="61">
                  <c:v>23736.392586000002</c:v>
                </c:pt>
                <c:pt idx="62">
                  <c:v>23758.868993</c:v>
                </c:pt>
                <c:pt idx="63">
                  <c:v>23783.124833999998</c:v>
                </c:pt>
                <c:pt idx="64">
                  <c:v>23808.953839000002</c:v>
                </c:pt>
                <c:pt idx="65">
                  <c:v>23836.146059999999</c:v>
                </c:pt>
                <c:pt idx="66">
                  <c:v>23864.487412999999</c:v>
                </c:pt>
                <c:pt idx="67">
                  <c:v>23893.759322000002</c:v>
                </c:pt>
                <c:pt idx="68">
                  <c:v>23923.738472000001</c:v>
                </c:pt>
                <c:pt idx="69">
                  <c:v>23954.210224999999</c:v>
                </c:pt>
                <c:pt idx="70">
                  <c:v>23984.996070000001</c:v>
                </c:pt>
                <c:pt idx="71">
                  <c:v>24015.921740999998</c:v>
                </c:pt>
                <c:pt idx="72">
                  <c:v>24046.809905999999</c:v>
                </c:pt>
                <c:pt idx="73">
                  <c:v>24077.480228</c:v>
                </c:pt>
                <c:pt idx="74">
                  <c:v>24107.749463</c:v>
                </c:pt>
                <c:pt idx="75">
                  <c:v>24137.431568</c:v>
                </c:pt>
                <c:pt idx="76">
                  <c:v>24166.337845999999</c:v>
                </c:pt>
                <c:pt idx="77">
                  <c:v>24194.277112</c:v>
                </c:pt>
                <c:pt idx="78">
                  <c:v>24221.055875999999</c:v>
                </c:pt>
                <c:pt idx="79">
                  <c:v>24246.478556999999</c:v>
                </c:pt>
                <c:pt idx="80">
                  <c:v>24270.347718000001</c:v>
                </c:pt>
                <c:pt idx="81">
                  <c:v>24292.464320999999</c:v>
                </c:pt>
                <c:pt idx="82">
                  <c:v>24312.635236999999</c:v>
                </c:pt>
                <c:pt idx="83">
                  <c:v>24330.833169000001</c:v>
                </c:pt>
                <c:pt idx="84">
                  <c:v>24347.199273999999</c:v>
                </c:pt>
                <c:pt idx="85">
                  <c:v>24361.884825000001</c:v>
                </c:pt>
                <c:pt idx="86">
                  <c:v>24375.043528999999</c:v>
                </c:pt>
                <c:pt idx="87">
                  <c:v>24386.831146</c:v>
                </c:pt>
                <c:pt idx="88">
                  <c:v>24397.405199000001</c:v>
                </c:pt>
                <c:pt idx="89">
                  <c:v>24406.924756</c:v>
                </c:pt>
                <c:pt idx="90">
                  <c:v>24415.550313</c:v>
                </c:pt>
                <c:pt idx="91">
                  <c:v>24423.443746000001</c:v>
                </c:pt>
                <c:pt idx="92">
                  <c:v>24430.768343</c:v>
                </c:pt>
                <c:pt idx="93">
                  <c:v>24437.688923999998</c:v>
                </c:pt>
                <c:pt idx="94">
                  <c:v>24444.372024</c:v>
                </c:pt>
                <c:pt idx="95">
                  <c:v>24450.986153000002</c:v>
                </c:pt>
                <c:pt idx="96">
                  <c:v>24457.702132999999</c:v>
                </c:pt>
                <c:pt idx="97">
                  <c:v>24464.693503999999</c:v>
                </c:pt>
                <c:pt idx="98">
                  <c:v>24472.127012000001</c:v>
                </c:pt>
                <c:pt idx="99">
                  <c:v>24480.022960999999</c:v>
                </c:pt>
                <c:pt idx="100">
                  <c:v>24488.287085</c:v>
                </c:pt>
                <c:pt idx="101">
                  <c:v>24496.821351999999</c:v>
                </c:pt>
                <c:pt idx="102">
                  <c:v>24505.526568000001</c:v>
                </c:pt>
                <c:pt idx="103">
                  <c:v>24514.302081000002</c:v>
                </c:pt>
                <c:pt idx="104">
                  <c:v>24523.045521</c:v>
                </c:pt>
                <c:pt idx="105">
                  <c:v>24531.652582999999</c:v>
                </c:pt>
                <c:pt idx="106">
                  <c:v>24540.016839</c:v>
                </c:pt>
                <c:pt idx="107">
                  <c:v>24548.029606</c:v>
                </c:pt>
                <c:pt idx="108">
                  <c:v>24555.579835</c:v>
                </c:pt>
                <c:pt idx="109">
                  <c:v>24562.554050999999</c:v>
                </c:pt>
                <c:pt idx="110">
                  <c:v>24568.836331999999</c:v>
                </c:pt>
                <c:pt idx="111">
                  <c:v>24574.308313000001</c:v>
                </c:pt>
                <c:pt idx="112">
                  <c:v>24578.849251</c:v>
                </c:pt>
                <c:pt idx="113">
                  <c:v>24582.336109</c:v>
                </c:pt>
                <c:pt idx="114">
                  <c:v>24584.656066</c:v>
                </c:pt>
                <c:pt idx="115">
                  <c:v>24585.822991000001</c:v>
                </c:pt>
                <c:pt idx="116">
                  <c:v>24585.927845999999</c:v>
                </c:pt>
                <c:pt idx="117">
                  <c:v>24585.064961</c:v>
                </c:pt>
                <c:pt idx="118">
                  <c:v>24583.330952</c:v>
                </c:pt>
                <c:pt idx="119">
                  <c:v>24580.824656000001</c:v>
                </c:pt>
                <c:pt idx="120">
                  <c:v>24577.647106</c:v>
                </c:pt>
                <c:pt idx="121">
                  <c:v>24573.901540999999</c:v>
                </c:pt>
                <c:pt idx="122">
                  <c:v>24569.693468000001</c:v>
                </c:pt>
                <c:pt idx="123">
                  <c:v>24565.130749</c:v>
                </c:pt>
                <c:pt idx="124">
                  <c:v>24560.323737999999</c:v>
                </c:pt>
                <c:pt idx="125">
                  <c:v>24555.385447000001</c:v>
                </c:pt>
                <c:pt idx="126">
                  <c:v>24550.431756999998</c:v>
                </c:pt>
                <c:pt idx="127">
                  <c:v>24545.58166</c:v>
                </c:pt>
                <c:pt idx="128">
                  <c:v>24540.957538999999</c:v>
                </c:pt>
                <c:pt idx="129">
                  <c:v>24536.685489</c:v>
                </c:pt>
                <c:pt idx="130">
                  <c:v>24532.895667000001</c:v>
                </c:pt>
                <c:pt idx="131">
                  <c:v>24529.717635000001</c:v>
                </c:pt>
                <c:pt idx="132">
                  <c:v>24527.168680999999</c:v>
                </c:pt>
                <c:pt idx="133">
                  <c:v>24525.149723999999</c:v>
                </c:pt>
                <c:pt idx="134">
                  <c:v>24523.554242999999</c:v>
                </c:pt>
                <c:pt idx="135">
                  <c:v>24522.272852999999</c:v>
                </c:pt>
                <c:pt idx="136">
                  <c:v>24521.192911999999</c:v>
                </c:pt>
                <c:pt idx="137">
                  <c:v>24520.198177999999</c:v>
                </c:pt>
                <c:pt idx="138">
                  <c:v>24519.16851</c:v>
                </c:pt>
                <c:pt idx="139">
                  <c:v>24517.979613</c:v>
                </c:pt>
                <c:pt idx="140">
                  <c:v>24516.502832999999</c:v>
                </c:pt>
                <c:pt idx="141">
                  <c:v>24514.605</c:v>
                </c:pt>
                <c:pt idx="142">
                  <c:v>24512.148313000002</c:v>
                </c:pt>
                <c:pt idx="143">
                  <c:v>24508.990285</c:v>
                </c:pt>
                <c:pt idx="144">
                  <c:v>24504.983727999999</c:v>
                </c:pt>
                <c:pt idx="145">
                  <c:v>24499.976793999998</c:v>
                </c:pt>
                <c:pt idx="146">
                  <c:v>24493.813067999999</c:v>
                </c:pt>
                <c:pt idx="147">
                  <c:v>24486.331713</c:v>
                </c:pt>
                <c:pt idx="148">
                  <c:v>24477.367667999999</c:v>
                </c:pt>
                <c:pt idx="149">
                  <c:v>24466.751907000002</c:v>
                </c:pt>
                <c:pt idx="150">
                  <c:v>24454.311740000001</c:v>
                </c:pt>
                <c:pt idx="151">
                  <c:v>24439.871244999998</c:v>
                </c:pt>
                <c:pt idx="152">
                  <c:v>24423.330351000001</c:v>
                </c:pt>
                <c:pt idx="153">
                  <c:v>24404.823649000002</c:v>
                </c:pt>
                <c:pt idx="154">
                  <c:v>24384.534271</c:v>
                </c:pt>
                <c:pt idx="155">
                  <c:v>24362.650725</c:v>
                </c:pt>
                <c:pt idx="156">
                  <c:v>24339.366518999999</c:v>
                </c:pt>
                <c:pt idx="157">
                  <c:v>24314.879837</c:v>
                </c:pt>
                <c:pt idx="158">
                  <c:v>24289.393278</c:v>
                </c:pt>
                <c:pt idx="159">
                  <c:v>24263.113663</c:v>
                </c:pt>
                <c:pt idx="160">
                  <c:v>24236.251896000002</c:v>
                </c:pt>
                <c:pt idx="161">
                  <c:v>24209.022897999999</c:v>
                </c:pt>
                <c:pt idx="162">
                  <c:v>24181.645595000002</c:v>
                </c:pt>
                <c:pt idx="163">
                  <c:v>24154.342975</c:v>
                </c:pt>
                <c:pt idx="164">
                  <c:v>24127.342203</c:v>
                </c:pt>
                <c:pt idx="165">
                  <c:v>24100.874802999999</c:v>
                </c:pt>
                <c:pt idx="166">
                  <c:v>24075.176898999998</c:v>
                </c:pt>
                <c:pt idx="167">
                  <c:v>24050.489518999999</c:v>
                </c:pt>
                <c:pt idx="168">
                  <c:v>24027.058964</c:v>
                </c:pt>
                <c:pt idx="169">
                  <c:v>24005.137237999999</c:v>
                </c:pt>
                <c:pt idx="170">
                  <c:v>23984.982539000001</c:v>
                </c:pt>
                <c:pt idx="171">
                  <c:v>23966.859817</c:v>
                </c:pt>
                <c:pt idx="172">
                  <c:v>23951.043168</c:v>
                </c:pt>
                <c:pt idx="173">
                  <c:v>23937.84145</c:v>
                </c:pt>
                <c:pt idx="174">
                  <c:v>23927.593864999999</c:v>
                </c:pt>
                <c:pt idx="175">
                  <c:v>23920.651245000001</c:v>
                </c:pt>
                <c:pt idx="176">
                  <c:v>23917.376382999999</c:v>
                </c:pt>
                <c:pt idx="177">
                  <c:v>23918.144939999998</c:v>
                </c:pt>
                <c:pt idx="178">
                  <c:v>23923.346416</c:v>
                </c:pt>
                <c:pt idx="179">
                  <c:v>23933.385206999999</c:v>
                </c:pt>
                <c:pt idx="180">
                  <c:v>23948.681739</c:v>
                </c:pt>
                <c:pt idx="181">
                  <c:v>23969.673720999999</c:v>
                </c:pt>
                <c:pt idx="182">
                  <c:v>23996.817502000002</c:v>
                </c:pt>
                <c:pt idx="183">
                  <c:v>24030.589572000001</c:v>
                </c:pt>
                <c:pt idx="184">
                  <c:v>24071.488208999999</c:v>
                </c:pt>
                <c:pt idx="185">
                  <c:v>24120.035297999999</c:v>
                </c:pt>
                <c:pt idx="186">
                  <c:v>24176.778340000001</c:v>
                </c:pt>
                <c:pt idx="187">
                  <c:v>24242.292672</c:v>
                </c:pt>
                <c:pt idx="188">
                  <c:v>24317.183921</c:v>
                </c:pt>
                <c:pt idx="189">
                  <c:v>24402.09072</c:v>
                </c:pt>
                <c:pt idx="190">
                  <c:v>24497.687704</c:v>
                </c:pt>
                <c:pt idx="191">
                  <c:v>24604.688825000001</c:v>
                </c:pt>
                <c:pt idx="192">
                  <c:v>24723.850988999999</c:v>
                </c:pt>
                <c:pt idx="193">
                  <c:v>24855.978071000001</c:v>
                </c:pt>
                <c:pt idx="194">
                  <c:v>25001.925306000001</c:v>
                </c:pt>
                <c:pt idx="195">
                  <c:v>25162.604088</c:v>
                </c:pt>
                <c:pt idx="196">
                  <c:v>25338.987028</c:v>
                </c:pt>
                <c:pt idx="197">
                  <c:v>25531.889695999998</c:v>
                </c:pt>
                <c:pt idx="198">
                  <c:v>25741.506195000002</c:v>
                </c:pt>
                <c:pt idx="199">
                  <c:v>25967.911680000001</c:v>
                </c:pt>
                <c:pt idx="200">
                  <c:v>26211.176984999998</c:v>
                </c:pt>
                <c:pt idx="201">
                  <c:v>26471.363715</c:v>
                </c:pt>
                <c:pt idx="202">
                  <c:v>26748.518658000001</c:v>
                </c:pt>
                <c:pt idx="203">
                  <c:v>27042.667492</c:v>
                </c:pt>
                <c:pt idx="204">
                  <c:v>27353.807731000001</c:v>
                </c:pt>
                <c:pt idx="205">
                  <c:v>27681.900937999999</c:v>
                </c:pt>
                <c:pt idx="206">
                  <c:v>28026.864238999999</c:v>
                </c:pt>
                <c:pt idx="207">
                  <c:v>28388.561215999998</c:v>
                </c:pt>
                <c:pt idx="208">
                  <c:v>28766.792335999999</c:v>
                </c:pt>
                <c:pt idx="209">
                  <c:v>29161.285110000001</c:v>
                </c:pt>
                <c:pt idx="210">
                  <c:v>29571.684225000001</c:v>
                </c:pt>
                <c:pt idx="211">
                  <c:v>29997.541976</c:v>
                </c:pt>
                <c:pt idx="212">
                  <c:v>30438.309307</c:v>
                </c:pt>
                <c:pt idx="213">
                  <c:v>30893.327807999998</c:v>
                </c:pt>
                <c:pt idx="214">
                  <c:v>31361.822932999999</c:v>
                </c:pt>
                <c:pt idx="215">
                  <c:v>31842.898625999998</c:v>
                </c:pt>
                <c:pt idx="216">
                  <c:v>32335.533350000002</c:v>
                </c:pt>
                <c:pt idx="217">
                  <c:v>32838.577297999997</c:v>
                </c:pt>
                <c:pt idx="218">
                  <c:v>33350.750310000003</c:v>
                </c:pt>
                <c:pt idx="219">
                  <c:v>33870.639735999997</c:v>
                </c:pt>
                <c:pt idx="220">
                  <c:v>34396.697286000002</c:v>
                </c:pt>
                <c:pt idx="221">
                  <c:v>34927.234083000003</c:v>
                </c:pt>
                <c:pt idx="222">
                  <c:v>35460.759275999997</c:v>
                </c:pt>
                <c:pt idx="223">
                  <c:v>35996.725230999997</c:v>
                </c:pt>
                <c:pt idx="224">
                  <c:v>36534.780860999999</c:v>
                </c:pt>
                <c:pt idx="225">
                  <c:v>37074.583493999999</c:v>
                </c:pt>
                <c:pt idx="226">
                  <c:v>37615.788721999998</c:v>
                </c:pt>
                <c:pt idx="227">
                  <c:v>38158.039621999997</c:v>
                </c:pt>
                <c:pt idx="228">
                  <c:v>38700.956295000004</c:v>
                </c:pt>
                <c:pt idx="229">
                  <c:v>39244.126651999999</c:v>
                </c:pt>
                <c:pt idx="230">
                  <c:v>39787.099203999998</c:v>
                </c:pt>
                <c:pt idx="231">
                  <c:v>40329.378477999999</c:v>
                </c:pt>
                <c:pt idx="232">
                  <c:v>40870.423410000003</c:v>
                </c:pt>
                <c:pt idx="233">
                  <c:v>41409.648860000001</c:v>
                </c:pt>
                <c:pt idx="234">
                  <c:v>41946.430168999999</c:v>
                </c:pt>
                <c:pt idx="235">
                  <c:v>42480.110500000003</c:v>
                </c:pt>
                <c:pt idx="236">
                  <c:v>43010.010548999999</c:v>
                </c:pt>
                <c:pt idx="237">
                  <c:v>43535.440148000001</c:v>
                </c:pt>
                <c:pt idx="238">
                  <c:v>44055.711197999997</c:v>
                </c:pt>
                <c:pt idx="239">
                  <c:v>44570.151401000003</c:v>
                </c:pt>
                <c:pt idx="240">
                  <c:v>45078.118254000001</c:v>
                </c:pt>
                <c:pt idx="241">
                  <c:v>45579.012828999999</c:v>
                </c:pt>
                <c:pt idx="242">
                  <c:v>46072.292919</c:v>
                </c:pt>
                <c:pt idx="243">
                  <c:v>46557.485215000001</c:v>
                </c:pt>
                <c:pt idx="244">
                  <c:v>47034.196234000003</c:v>
                </c:pt>
                <c:pt idx="245">
                  <c:v>47502.121799</c:v>
                </c:pt>
                <c:pt idx="246">
                  <c:v>47961.054953999999</c:v>
                </c:pt>
                <c:pt idx="247">
                  <c:v>48410.892233999999</c:v>
                </c:pt>
                <c:pt idx="248">
                  <c:v>48851.638289000002</c:v>
                </c:pt>
                <c:pt idx="249">
                  <c:v>49283.396823000003</c:v>
                </c:pt>
                <c:pt idx="250">
                  <c:v>49705.898370000003</c:v>
                </c:pt>
                <c:pt idx="251">
                  <c:v>50118.276105999998</c:v>
                </c:pt>
                <c:pt idx="252">
                  <c:v>50519.592839999998</c:v>
                </c:pt>
                <c:pt idx="253">
                  <c:v>50908.882691999999</c:v>
                </c:pt>
                <c:pt idx="254">
                  <c:v>51285.153791999997</c:v>
                </c:pt>
                <c:pt idx="255">
                  <c:v>51647.391431999997</c:v>
                </c:pt>
                <c:pt idx="256">
                  <c:v>51994.561695999997</c:v>
                </c:pt>
                <c:pt idx="257">
                  <c:v>52325.615582999999</c:v>
                </c:pt>
                <c:pt idx="258">
                  <c:v>52639.493630999998</c:v>
                </c:pt>
                <c:pt idx="259">
                  <c:v>52935.131031999998</c:v>
                </c:pt>
                <c:pt idx="260">
                  <c:v>53211.463255000002</c:v>
                </c:pt>
                <c:pt idx="261">
                  <c:v>53467.432128</c:v>
                </c:pt>
                <c:pt idx="262">
                  <c:v>53701.992378000003</c:v>
                </c:pt>
                <c:pt idx="263">
                  <c:v>53914.118577000001</c:v>
                </c:pt>
                <c:pt idx="264">
                  <c:v>54102.812442000002</c:v>
                </c:pt>
                <c:pt idx="265">
                  <c:v>54267.110438000003</c:v>
                </c:pt>
                <c:pt idx="266">
                  <c:v>54406.091602</c:v>
                </c:pt>
                <c:pt idx="267">
                  <c:v>54518.885509</c:v>
                </c:pt>
                <c:pt idx="268">
                  <c:v>54604.680282000001</c:v>
                </c:pt>
                <c:pt idx="269">
                  <c:v>54662.730551000001</c:v>
                </c:pt>
                <c:pt idx="270">
                  <c:v>54692.365238999999</c:v>
                </c:pt>
                <c:pt idx="271">
                  <c:v>54692.995068999997</c:v>
                </c:pt>
                <c:pt idx="272">
                  <c:v>54664.119664999998</c:v>
                </c:pt>
                <c:pt idx="273">
                  <c:v>54605.334138999999</c:v>
                </c:pt>
                <c:pt idx="274">
                  <c:v>54516.335019999999</c:v>
                </c:pt>
                <c:pt idx="275">
                  <c:v>54396.925446000001</c:v>
                </c:pt>
                <c:pt idx="276">
                  <c:v>54247.019483999997</c:v>
                </c:pt>
                <c:pt idx="277">
                  <c:v>54066.645493999997</c:v>
                </c:pt>
                <c:pt idx="278">
                  <c:v>53855.948462</c:v>
                </c:pt>
                <c:pt idx="279">
                  <c:v>53615.191221000001</c:v>
                </c:pt>
                <c:pt idx="280">
                  <c:v>53344.754534</c:v>
                </c:pt>
                <c:pt idx="281">
                  <c:v>53045.135988000002</c:v>
                </c:pt>
                <c:pt idx="282">
                  <c:v>52716.947716000002</c:v>
                </c:pt>
                <c:pt idx="283">
                  <c:v>52360.972091000003</c:v>
                </c:pt>
                <c:pt idx="284">
                  <c:v>51978.413035999998</c:v>
                </c:pt>
                <c:pt idx="285">
                  <c:v>51570.664783</c:v>
                </c:pt>
                <c:pt idx="286">
                  <c:v>51139.188950000003</c:v>
                </c:pt>
                <c:pt idx="287">
                  <c:v>50685.500424999998</c:v>
                </c:pt>
                <c:pt idx="288">
                  <c:v>50211.153510999997</c:v>
                </c:pt>
                <c:pt idx="289">
                  <c:v>49717.728461999999</c:v>
                </c:pt>
                <c:pt idx="290">
                  <c:v>49206.818590000003</c:v>
                </c:pt>
                <c:pt idx="291">
                  <c:v>48680.018085999996</c:v>
                </c:pt>
                <c:pt idx="292">
                  <c:v>48138.910681000001</c:v>
                </c:pt>
                <c:pt idx="293">
                  <c:v>47585.059249999998</c:v>
                </c:pt>
                <c:pt idx="294">
                  <c:v>47019.996417000002</c:v>
                </c:pt>
                <c:pt idx="295">
                  <c:v>46445.216202000003</c:v>
                </c:pt>
                <c:pt idx="296">
                  <c:v>45862.166747000003</c:v>
                </c:pt>
                <c:pt idx="297">
                  <c:v>45272.244098000003</c:v>
                </c:pt>
                <c:pt idx="298">
                  <c:v>44676.787022999997</c:v>
                </c:pt>
                <c:pt idx="299">
                  <c:v>44077.072848999996</c:v>
                </c:pt>
                <c:pt idx="300">
                  <c:v>43474.314235999998</c:v>
                </c:pt>
                <c:pt idx="301">
                  <c:v>42869.656856000001</c:v>
                </c:pt>
                <c:pt idx="302">
                  <c:v>42264.177885999998</c:v>
                </c:pt>
                <c:pt idx="303">
                  <c:v>41658.885257000002</c:v>
                </c:pt>
                <c:pt idx="304">
                  <c:v>41054.717578000003</c:v>
                </c:pt>
                <c:pt idx="305">
                  <c:v>40452.544647000002</c:v>
                </c:pt>
                <c:pt idx="306">
                  <c:v>39853.168494999998</c:v>
                </c:pt>
                <c:pt idx="307">
                  <c:v>39257.324866000003</c:v>
                </c:pt>
                <c:pt idx="308">
                  <c:v>38665.685082000004</c:v>
                </c:pt>
                <c:pt idx="309">
                  <c:v>38078.858203999996</c:v>
                </c:pt>
                <c:pt idx="310">
                  <c:v>37497.393455999998</c:v>
                </c:pt>
                <c:pt idx="311">
                  <c:v>36921.782826000002</c:v>
                </c:pt>
                <c:pt idx="312">
                  <c:v>36352.463816000003</c:v>
                </c:pt>
                <c:pt idx="313">
                  <c:v>35789.822275999999</c:v>
                </c:pt>
                <c:pt idx="314">
                  <c:v>35234.195301</c:v>
                </c:pt>
                <c:pt idx="315">
                  <c:v>34685.874135999999</c:v>
                </c:pt>
                <c:pt idx="316">
                  <c:v>34145.107075</c:v>
                </c:pt>
                <c:pt idx="317">
                  <c:v>33612.102146999998</c:v>
                </c:pt>
                <c:pt idx="318">
                  <c:v>33086.995710000003</c:v>
                </c:pt>
                <c:pt idx="319">
                  <c:v>32569.821372999999</c:v>
                </c:pt>
                <c:pt idx="320">
                  <c:v>32060.588271000001</c:v>
                </c:pt>
                <c:pt idx="321">
                  <c:v>31559.293482000001</c:v>
                </c:pt>
                <c:pt idx="322">
                  <c:v>31065.923123</c:v>
                </c:pt>
                <c:pt idx="323">
                  <c:v>30580.453358999999</c:v>
                </c:pt>
                <c:pt idx="324">
                  <c:v>30102.851345999999</c:v>
                </c:pt>
                <c:pt idx="325">
                  <c:v>29633.076105</c:v>
                </c:pt>
                <c:pt idx="326">
                  <c:v>29171.079328</c:v>
                </c:pt>
                <c:pt idx="327">
                  <c:v>28716.806128</c:v>
                </c:pt>
                <c:pt idx="328">
                  <c:v>28270.195724000001</c:v>
                </c:pt>
                <c:pt idx="329">
                  <c:v>27831.182087000001</c:v>
                </c:pt>
                <c:pt idx="330">
                  <c:v>27399.694518</c:v>
                </c:pt>
                <c:pt idx="331">
                  <c:v>26975.658196</c:v>
                </c:pt>
                <c:pt idx="332">
                  <c:v>26558.994674000001</c:v>
                </c:pt>
                <c:pt idx="333">
                  <c:v>26149.622331999999</c:v>
                </c:pt>
                <c:pt idx="334">
                  <c:v>25747.456803000001</c:v>
                </c:pt>
                <c:pt idx="335">
                  <c:v>25352.411354</c:v>
                </c:pt>
                <c:pt idx="336">
                  <c:v>24964.397239999998</c:v>
                </c:pt>
                <c:pt idx="337">
                  <c:v>24583.324024000001</c:v>
                </c:pt>
                <c:pt idx="338">
                  <c:v>24209.099874</c:v>
                </c:pt>
                <c:pt idx="339">
                  <c:v>23841.631827000001</c:v>
                </c:pt>
                <c:pt idx="340">
                  <c:v>23480.826041</c:v>
                </c:pt>
                <c:pt idx="341">
                  <c:v>23126.588008999999</c:v>
                </c:pt>
                <c:pt idx="342">
                  <c:v>22778.822766000001</c:v>
                </c:pt>
                <c:pt idx="343">
                  <c:v>22437.435072</c:v>
                </c:pt>
                <c:pt idx="344">
                  <c:v>22102.329576</c:v>
                </c:pt>
                <c:pt idx="345">
                  <c:v>21773.410962999998</c:v>
                </c:pt>
                <c:pt idx="346">
                  <c:v>21450.584096999999</c:v>
                </c:pt>
                <c:pt idx="347">
                  <c:v>21133.754133999999</c:v>
                </c:pt>
                <c:pt idx="348">
                  <c:v>20822.826634000001</c:v>
                </c:pt>
                <c:pt idx="349">
                  <c:v>20517.707659</c:v>
                </c:pt>
                <c:pt idx="350">
                  <c:v>20218.303857999999</c:v>
                </c:pt>
                <c:pt idx="351">
                  <c:v>19924.522546</c:v>
                </c:pt>
                <c:pt idx="352">
                  <c:v>19636.271769999999</c:v>
                </c:pt>
                <c:pt idx="353">
                  <c:v>19353.460369</c:v>
                </c:pt>
                <c:pt idx="354">
                  <c:v>19075.998028999998</c:v>
                </c:pt>
                <c:pt idx="355">
                  <c:v>18803.795327</c:v>
                </c:pt>
                <c:pt idx="356">
                  <c:v>18536.763770000001</c:v>
                </c:pt>
                <c:pt idx="357">
                  <c:v>18274.81583</c:v>
                </c:pt>
                <c:pt idx="358">
                  <c:v>18017.864971999999</c:v>
                </c:pt>
                <c:pt idx="359">
                  <c:v>17765.825680000002</c:v>
                </c:pt>
                <c:pt idx="360">
                  <c:v>17518.613329</c:v>
                </c:pt>
                <c:pt idx="361">
                  <c:v>17276.140847999999</c:v>
                </c:pt>
                <c:pt idx="362">
                  <c:v>17038.317964999998</c:v>
                </c:pt>
                <c:pt idx="363">
                  <c:v>16805.054197000001</c:v>
                </c:pt>
                <c:pt idx="364">
                  <c:v>16576.259169000001</c:v>
                </c:pt>
                <c:pt idx="365">
                  <c:v>16351.842785000001</c:v>
                </c:pt>
                <c:pt idx="366">
                  <c:v>16131.715383999999</c:v>
                </c:pt>
                <c:pt idx="367">
                  <c:v>15915.787872000001</c:v>
                </c:pt>
                <c:pt idx="368">
                  <c:v>15703.971852999999</c:v>
                </c:pt>
                <c:pt idx="369">
                  <c:v>15496.179733000001</c:v>
                </c:pt>
                <c:pt idx="370">
                  <c:v>15292.324818999999</c:v>
                </c:pt>
                <c:pt idx="371">
                  <c:v>15092.321409</c:v>
                </c:pt>
                <c:pt idx="372">
                  <c:v>14896.084868</c:v>
                </c:pt>
                <c:pt idx="373">
                  <c:v>14703.531692</c:v>
                </c:pt>
                <c:pt idx="374">
                  <c:v>14514.579567999999</c:v>
                </c:pt>
                <c:pt idx="375">
                  <c:v>14329.147423</c:v>
                </c:pt>
                <c:pt idx="376">
                  <c:v>14147.155468000001</c:v>
                </c:pt>
                <c:pt idx="377">
                  <c:v>13968.525229999999</c:v>
                </c:pt>
                <c:pt idx="378">
                  <c:v>13793.179585</c:v>
                </c:pt>
                <c:pt idx="379">
                  <c:v>13621.042778000001</c:v>
                </c:pt>
                <c:pt idx="380">
                  <c:v>13452.040444</c:v>
                </c:pt>
                <c:pt idx="381">
                  <c:v>13286.099619000001</c:v>
                </c:pt>
                <c:pt idx="382">
                  <c:v>13123.148751000001</c:v>
                </c:pt>
                <c:pt idx="383">
                  <c:v>12963.117700999999</c:v>
                </c:pt>
                <c:pt idx="384">
                  <c:v>12805.937750999999</c:v>
                </c:pt>
                <c:pt idx="385">
                  <c:v>12651.541595000001</c:v>
                </c:pt>
                <c:pt idx="386">
                  <c:v>12499.863341</c:v>
                </c:pt>
                <c:pt idx="387">
                  <c:v>12350.838497999999</c:v>
                </c:pt>
                <c:pt idx="388">
                  <c:v>12204.403969999999</c:v>
                </c:pt>
                <c:pt idx="389">
                  <c:v>12060.498044</c:v>
                </c:pt>
                <c:pt idx="390">
                  <c:v>11919.060374000001</c:v>
                </c:pt>
                <c:pt idx="391">
                  <c:v>11780.031969</c:v>
                </c:pt>
                <c:pt idx="392">
                  <c:v>11643.355175000001</c:v>
                </c:pt>
                <c:pt idx="393">
                  <c:v>11508.973656</c:v>
                </c:pt>
                <c:pt idx="394">
                  <c:v>11376.832377999999</c:v>
                </c:pt>
                <c:pt idx="395">
                  <c:v>11246.877587000001</c:v>
                </c:pt>
                <c:pt idx="396">
                  <c:v>11119.056788</c:v>
                </c:pt>
                <c:pt idx="397">
                  <c:v>10993.318724000001</c:v>
                </c:pt>
                <c:pt idx="398">
                  <c:v>10869.613358000001</c:v>
                </c:pt>
                <c:pt idx="399">
                  <c:v>10747.891844</c:v>
                </c:pt>
                <c:pt idx="400">
                  <c:v>10628.106508999999</c:v>
                </c:pt>
                <c:pt idx="401">
                  <c:v>10510.21083</c:v>
                </c:pt>
                <c:pt idx="402">
                  <c:v>10394.159408</c:v>
                </c:pt>
                <c:pt idx="403">
                  <c:v>10279.907948</c:v>
                </c:pt>
                <c:pt idx="404">
                  <c:v>10167.413232999999</c:v>
                </c:pt>
                <c:pt idx="405">
                  <c:v>10056.633277999999</c:v>
                </c:pt>
                <c:pt idx="406">
                  <c:v>9947.5310821000003</c:v>
                </c:pt>
                <c:pt idx="407">
                  <c:v>9840.0744589999995</c:v>
                </c:pt>
                <c:pt idx="408">
                  <c:v>9734.2321367000004</c:v>
                </c:pt>
                <c:pt idx="409">
                  <c:v>9629.9735633</c:v>
                </c:pt>
                <c:pt idx="410">
                  <c:v>9527.2688880000005</c:v>
                </c:pt>
                <c:pt idx="411">
                  <c:v>9426.0889427999991</c:v>
                </c:pt>
                <c:pt idx="412">
                  <c:v>9326.4052245000003</c:v>
                </c:pt>
                <c:pt idx="413">
                  <c:v>9228.1898775999998</c:v>
                </c:pt>
                <c:pt idx="414">
                  <c:v>9131.4156770999998</c:v>
                </c:pt>
                <c:pt idx="415">
                  <c:v>9036.0560124000003</c:v>
                </c:pt>
                <c:pt idx="416">
                  <c:v>8942.0848709999991</c:v>
                </c:pt>
                <c:pt idx="417">
                  <c:v>8849.4768234999992</c:v>
                </c:pt>
                <c:pt idx="418">
                  <c:v>8758.2070079999994</c:v>
                </c:pt>
                <c:pt idx="419">
                  <c:v>8668.2511159000005</c:v>
                </c:pt>
                <c:pt idx="420">
                  <c:v>8579.5853776000004</c:v>
                </c:pt>
                <c:pt idx="421">
                  <c:v>8492.1865483000001</c:v>
                </c:pt>
                <c:pt idx="422">
                  <c:v>8406.0318951999998</c:v>
                </c:pt>
                <c:pt idx="423">
                  <c:v>8321.0991840000006</c:v>
                </c:pt>
                <c:pt idx="424">
                  <c:v>8237.3666661999996</c:v>
                </c:pt>
                <c:pt idx="425">
                  <c:v>8154.8130670999999</c:v>
                </c:pt>
                <c:pt idx="426">
                  <c:v>8073.4175734999999</c:v>
                </c:pt>
                <c:pt idx="427">
                  <c:v>7993.1598223000001</c:v>
                </c:pt>
                <c:pt idx="428">
                  <c:v>7914.0198888000004</c:v>
                </c:pt>
                <c:pt idx="429">
                  <c:v>7835.9782763000003</c:v>
                </c:pt>
                <c:pt idx="430">
                  <c:v>7759.0159045999999</c:v>
                </c:pt>
                <c:pt idx="431">
                  <c:v>7683.1141004000001</c:v>
                </c:pt>
                <c:pt idx="432">
                  <c:v>7608.2545866</c:v>
                </c:pt>
                <c:pt idx="433">
                  <c:v>7534.4194725999996</c:v>
                </c:pt>
                <c:pt idx="434">
                  <c:v>7461.5912451000004</c:v>
                </c:pt>
                <c:pt idx="435">
                  <c:v>7389.7527582000002</c:v>
                </c:pt>
                <c:pt idx="436">
                  <c:v>7318.8872246999999</c:v>
                </c:pt>
                <c:pt idx="437">
                  <c:v>7248.9782075000003</c:v>
                </c:pt>
                <c:pt idx="438">
                  <c:v>7180.0096104000004</c:v>
                </c:pt>
                <c:pt idx="439">
                  <c:v>7111.9656705999996</c:v>
                </c:pt>
                <c:pt idx="440">
                  <c:v>7044.8309498999997</c:v>
                </c:pt>
                <c:pt idx="441">
                  <c:v>6978.5903270999997</c:v>
                </c:pt>
                <c:pt idx="442">
                  <c:v>6913.2289904999998</c:v>
                </c:pt>
                <c:pt idx="443">
                  <c:v>6848.7324302999996</c:v>
                </c:pt>
                <c:pt idx="444">
                  <c:v>6785.0864313000002</c:v>
                </c:pt>
                <c:pt idx="445">
                  <c:v>6722.2770657000001</c:v>
                </c:pt>
                <c:pt idx="446">
                  <c:v>6660.2906868999999</c:v>
                </c:pt>
                <c:pt idx="447">
                  <c:v>6599.1139217999998</c:v>
                </c:pt>
                <c:pt idx="448">
                  <c:v>6538.7336652000004</c:v>
                </c:pt>
                <c:pt idx="449">
                  <c:v>6479.1370729999999</c:v>
                </c:pt>
                <c:pt idx="450">
                  <c:v>6420.3115563000001</c:v>
                </c:pt>
                <c:pt idx="451">
                  <c:v>6362.2447751999998</c:v>
                </c:pt>
                <c:pt idx="452">
                  <c:v>6304.9246327999999</c:v>
                </c:pt>
                <c:pt idx="453">
                  <c:v>6248.3392702000001</c:v>
                </c:pt>
                <c:pt idx="454">
                  <c:v>6192.4770601999999</c:v>
                </c:pt>
                <c:pt idx="455">
                  <c:v>6137.3266022999996</c:v>
                </c:pt>
                <c:pt idx="456">
                  <c:v>6082.8767175000003</c:v>
                </c:pt>
                <c:pt idx="457">
                  <c:v>6029.1162353999998</c:v>
                </c:pt>
                <c:pt idx="458">
                  <c:v>5976.0333776999996</c:v>
                </c:pt>
                <c:pt idx="459">
                  <c:v>5923.6163979000003</c:v>
                </c:pt>
                <c:pt idx="460">
                  <c:v>5871.8537862000003</c:v>
                </c:pt>
                <c:pt idx="461">
                  <c:v>5820.7342645999997</c:v>
                </c:pt>
                <c:pt idx="462">
                  <c:v>5770.2467813000003</c:v>
                </c:pt>
                <c:pt idx="463">
                  <c:v>5720.3805062000001</c:v>
                </c:pt>
                <c:pt idx="464">
                  <c:v>5671.1248256999997</c:v>
                </c:pt>
                <c:pt idx="465">
                  <c:v>5622.4693380999997</c:v>
                </c:pt>
                <c:pt idx="466">
                  <c:v>5574.4038485000001</c:v>
                </c:pt>
                <c:pt idx="467">
                  <c:v>5526.9183648999997</c:v>
                </c:pt>
                <c:pt idx="468">
                  <c:v>5480.0030932</c:v>
                </c:pt>
                <c:pt idx="469">
                  <c:v>5433.6484330000003</c:v>
                </c:pt>
                <c:pt idx="470">
                  <c:v>5387.8449735000004</c:v>
                </c:pt>
                <c:pt idx="471">
                  <c:v>5342.5834889999996</c:v>
                </c:pt>
                <c:pt idx="472">
                  <c:v>5297.8549351000001</c:v>
                </c:pt>
                <c:pt idx="473">
                  <c:v>5253.6504447999996</c:v>
                </c:pt>
                <c:pt idx="474">
                  <c:v>5209.9613244000002</c:v>
                </c:pt>
                <c:pt idx="475">
                  <c:v>5166.7790496999996</c:v>
                </c:pt>
                <c:pt idx="476">
                  <c:v>5124.0952625999998</c:v>
                </c:pt>
                <c:pt idx="477">
                  <c:v>5081.9017671000001</c:v>
                </c:pt>
                <c:pt idx="478">
                  <c:v>5040.1905262</c:v>
                </c:pt>
                <c:pt idx="479">
                  <c:v>4998.9536580000004</c:v>
                </c:pt>
                <c:pt idx="480">
                  <c:v>4958.1834326999997</c:v>
                </c:pt>
                <c:pt idx="481">
                  <c:v>4917.8722690000004</c:v>
                </c:pt>
                <c:pt idx="482">
                  <c:v>4878.0127314000001</c:v>
                </c:pt>
                <c:pt idx="483">
                  <c:v>4838.5975262000002</c:v>
                </c:pt>
                <c:pt idx="484">
                  <c:v>4799.6194994999996</c:v>
                </c:pt>
                <c:pt idx="485">
                  <c:v>4761.0716333</c:v>
                </c:pt>
                <c:pt idx="486">
                  <c:v>4722.9470431999998</c:v>
                </c:pt>
                <c:pt idx="487">
                  <c:v>4685.2389750000002</c:v>
                </c:pt>
                <c:pt idx="488">
                  <c:v>4647.9408025000002</c:v>
                </c:pt>
                <c:pt idx="489">
                  <c:v>4611.0460242999998</c:v>
                </c:pt>
                <c:pt idx="490">
                  <c:v>4574.5482614000002</c:v>
                </c:pt>
                <c:pt idx="491">
                  <c:v>4538.4412546000003</c:v>
                </c:pt>
                <c:pt idx="492">
                  <c:v>4502.7188617000002</c:v>
                </c:pt>
                <c:pt idx="493">
                  <c:v>4467.3750553</c:v>
                </c:pt>
                <c:pt idx="494">
                  <c:v>4432.4039203000002</c:v>
                </c:pt>
                <c:pt idx="495">
                  <c:v>4397.7996516000003</c:v>
                </c:pt>
                <c:pt idx="496">
                  <c:v>4363.5565514999998</c:v>
                </c:pt>
                <c:pt idx="497">
                  <c:v>4329.6690279000004</c:v>
                </c:pt>
                <c:pt idx="498">
                  <c:v>4296.1315917000002</c:v>
                </c:pt>
                <c:pt idx="499">
                  <c:v>4262.9388547999997</c:v>
                </c:pt>
                <c:pt idx="500">
                  <c:v>4230.0855278999998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11-4A5E-9E3D-9AA442A7A3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4429471"/>
        <c:axId val="2024430303"/>
      </c:lineChart>
      <c:catAx>
        <c:axId val="20244294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>
                    <a:solidFill>
                      <a:schemeClr val="tx1"/>
                    </a:solidFill>
                  </a:rPr>
                  <a:t>Wavelength</a:t>
                </a:r>
                <a:r>
                  <a:rPr lang="en-CA" baseline="0">
                    <a:solidFill>
                      <a:schemeClr val="tx1"/>
                    </a:solidFill>
                  </a:rPr>
                  <a:t> (nm)</a:t>
                </a:r>
                <a:endParaRPr lang="en-CA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4430303"/>
        <c:crosses val="autoZero"/>
        <c:auto val="1"/>
        <c:lblAlgn val="ctr"/>
        <c:lblOffset val="100"/>
        <c:tickLblSkip val="50"/>
        <c:tickMarkSkip val="50"/>
        <c:noMultiLvlLbl val="0"/>
      </c:catAx>
      <c:valAx>
        <c:axId val="2024430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>
                    <a:solidFill>
                      <a:schemeClr val="tx1"/>
                    </a:solidFill>
                  </a:rPr>
                  <a:t>Cross Section</a:t>
                </a:r>
                <a:r>
                  <a:rPr lang="en-CA" baseline="0">
                    <a:solidFill>
                      <a:schemeClr val="tx1"/>
                    </a:solidFill>
                  </a:rPr>
                  <a:t> (</a:t>
                </a:r>
                <a:r>
                  <a:rPr lang="en-US" sz="1000" b="0" i="0" u="none" strike="noStrike" baseline="0">
                    <a:solidFill>
                      <a:schemeClr val="tx1"/>
                    </a:solidFill>
                    <a:effectLst/>
                  </a:rPr>
                  <a:t>nm²)</a:t>
                </a:r>
                <a:endParaRPr lang="en-CA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4429471"/>
        <c:crosses val="autoZero"/>
        <c:crossBetween val="between"/>
      </c:valAx>
      <c:spPr>
        <a:noFill/>
        <a:ln>
          <a:solidFill>
            <a:srgbClr val="000000"/>
          </a:solidFill>
        </a:ln>
        <a:effectLst/>
      </c:spPr>
    </c:plotArea>
    <c:legend>
      <c:legendPos val="l"/>
      <c:layout>
        <c:manualLayout>
          <c:xMode val="edge"/>
          <c:yMode val="edge"/>
          <c:x val="0.22382978723404257"/>
          <c:y val="6.3367235345581807E-2"/>
          <c:w val="0.24044308929468927"/>
          <c:h val="0.2343766404199475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Absorption</c:v>
                </c:pt>
              </c:strCache>
            </c:strRef>
          </c:tx>
          <c:spPr>
            <a:ln w="28575" cap="rnd">
              <a:solidFill>
                <a:srgbClr val="013AEF"/>
              </a:solidFill>
              <a:round/>
            </a:ln>
            <a:effectLst/>
          </c:spPr>
          <c:marker>
            <c:symbol val="none"/>
          </c:marker>
          <c:cat>
            <c:numRef>
              <c:f>Sheet4!$A$2:$A$502</c:f>
              <c:numCache>
                <c:formatCode>General</c:formatCode>
                <c:ptCount val="501"/>
                <c:pt idx="0">
                  <c:v>300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  <c:pt idx="181">
                  <c:v>481</c:v>
                </c:pt>
                <c:pt idx="182">
                  <c:v>482</c:v>
                </c:pt>
                <c:pt idx="183">
                  <c:v>483</c:v>
                </c:pt>
                <c:pt idx="184">
                  <c:v>484</c:v>
                </c:pt>
                <c:pt idx="185">
                  <c:v>485</c:v>
                </c:pt>
                <c:pt idx="186">
                  <c:v>486</c:v>
                </c:pt>
                <c:pt idx="187">
                  <c:v>487</c:v>
                </c:pt>
                <c:pt idx="188">
                  <c:v>488</c:v>
                </c:pt>
                <c:pt idx="189">
                  <c:v>489</c:v>
                </c:pt>
                <c:pt idx="190">
                  <c:v>490</c:v>
                </c:pt>
                <c:pt idx="191">
                  <c:v>491</c:v>
                </c:pt>
                <c:pt idx="192">
                  <c:v>492</c:v>
                </c:pt>
                <c:pt idx="193">
                  <c:v>493</c:v>
                </c:pt>
                <c:pt idx="194">
                  <c:v>494</c:v>
                </c:pt>
                <c:pt idx="195">
                  <c:v>495</c:v>
                </c:pt>
                <c:pt idx="196">
                  <c:v>496</c:v>
                </c:pt>
                <c:pt idx="197">
                  <c:v>497</c:v>
                </c:pt>
                <c:pt idx="198">
                  <c:v>498</c:v>
                </c:pt>
                <c:pt idx="199">
                  <c:v>499</c:v>
                </c:pt>
                <c:pt idx="200">
                  <c:v>500</c:v>
                </c:pt>
                <c:pt idx="201">
                  <c:v>501</c:v>
                </c:pt>
                <c:pt idx="202">
                  <c:v>502</c:v>
                </c:pt>
                <c:pt idx="203">
                  <c:v>503</c:v>
                </c:pt>
                <c:pt idx="204">
                  <c:v>504</c:v>
                </c:pt>
                <c:pt idx="205">
                  <c:v>505</c:v>
                </c:pt>
                <c:pt idx="206">
                  <c:v>506</c:v>
                </c:pt>
                <c:pt idx="207">
                  <c:v>507</c:v>
                </c:pt>
                <c:pt idx="208">
                  <c:v>508</c:v>
                </c:pt>
                <c:pt idx="209">
                  <c:v>509</c:v>
                </c:pt>
                <c:pt idx="210">
                  <c:v>510</c:v>
                </c:pt>
                <c:pt idx="211">
                  <c:v>511</c:v>
                </c:pt>
                <c:pt idx="212">
                  <c:v>512</c:v>
                </c:pt>
                <c:pt idx="213">
                  <c:v>513</c:v>
                </c:pt>
                <c:pt idx="214">
                  <c:v>514</c:v>
                </c:pt>
                <c:pt idx="215">
                  <c:v>515</c:v>
                </c:pt>
                <c:pt idx="216">
                  <c:v>516</c:v>
                </c:pt>
                <c:pt idx="217">
                  <c:v>517</c:v>
                </c:pt>
                <c:pt idx="218">
                  <c:v>518</c:v>
                </c:pt>
                <c:pt idx="219">
                  <c:v>519</c:v>
                </c:pt>
                <c:pt idx="220">
                  <c:v>520</c:v>
                </c:pt>
                <c:pt idx="221">
                  <c:v>521</c:v>
                </c:pt>
                <c:pt idx="222">
                  <c:v>522</c:v>
                </c:pt>
                <c:pt idx="223">
                  <c:v>523</c:v>
                </c:pt>
                <c:pt idx="224">
                  <c:v>524</c:v>
                </c:pt>
                <c:pt idx="225">
                  <c:v>525</c:v>
                </c:pt>
                <c:pt idx="226">
                  <c:v>526</c:v>
                </c:pt>
                <c:pt idx="227">
                  <c:v>527</c:v>
                </c:pt>
                <c:pt idx="228">
                  <c:v>528</c:v>
                </c:pt>
                <c:pt idx="229">
                  <c:v>529</c:v>
                </c:pt>
                <c:pt idx="230">
                  <c:v>530</c:v>
                </c:pt>
                <c:pt idx="231">
                  <c:v>531</c:v>
                </c:pt>
                <c:pt idx="232">
                  <c:v>532</c:v>
                </c:pt>
                <c:pt idx="233">
                  <c:v>533</c:v>
                </c:pt>
                <c:pt idx="234">
                  <c:v>534</c:v>
                </c:pt>
                <c:pt idx="235">
                  <c:v>535</c:v>
                </c:pt>
                <c:pt idx="236">
                  <c:v>536</c:v>
                </c:pt>
                <c:pt idx="237">
                  <c:v>537</c:v>
                </c:pt>
                <c:pt idx="238">
                  <c:v>538</c:v>
                </c:pt>
                <c:pt idx="239">
                  <c:v>539</c:v>
                </c:pt>
                <c:pt idx="240">
                  <c:v>540</c:v>
                </c:pt>
                <c:pt idx="241">
                  <c:v>541</c:v>
                </c:pt>
                <c:pt idx="242">
                  <c:v>542</c:v>
                </c:pt>
                <c:pt idx="243">
                  <c:v>543</c:v>
                </c:pt>
                <c:pt idx="244">
                  <c:v>544</c:v>
                </c:pt>
                <c:pt idx="245">
                  <c:v>545</c:v>
                </c:pt>
                <c:pt idx="246">
                  <c:v>546</c:v>
                </c:pt>
                <c:pt idx="247">
                  <c:v>547</c:v>
                </c:pt>
                <c:pt idx="248">
                  <c:v>548</c:v>
                </c:pt>
                <c:pt idx="249">
                  <c:v>549</c:v>
                </c:pt>
                <c:pt idx="250">
                  <c:v>550</c:v>
                </c:pt>
                <c:pt idx="251">
                  <c:v>551</c:v>
                </c:pt>
                <c:pt idx="252">
                  <c:v>552</c:v>
                </c:pt>
                <c:pt idx="253">
                  <c:v>553</c:v>
                </c:pt>
                <c:pt idx="254">
                  <c:v>554</c:v>
                </c:pt>
                <c:pt idx="255">
                  <c:v>555</c:v>
                </c:pt>
                <c:pt idx="256">
                  <c:v>556</c:v>
                </c:pt>
                <c:pt idx="257">
                  <c:v>557</c:v>
                </c:pt>
                <c:pt idx="258">
                  <c:v>558</c:v>
                </c:pt>
                <c:pt idx="259">
                  <c:v>559</c:v>
                </c:pt>
                <c:pt idx="260">
                  <c:v>560</c:v>
                </c:pt>
                <c:pt idx="261">
                  <c:v>561</c:v>
                </c:pt>
                <c:pt idx="262">
                  <c:v>562</c:v>
                </c:pt>
                <c:pt idx="263">
                  <c:v>563</c:v>
                </c:pt>
                <c:pt idx="264">
                  <c:v>564</c:v>
                </c:pt>
                <c:pt idx="265">
                  <c:v>565</c:v>
                </c:pt>
                <c:pt idx="266">
                  <c:v>566</c:v>
                </c:pt>
                <c:pt idx="267">
                  <c:v>567</c:v>
                </c:pt>
                <c:pt idx="268">
                  <c:v>568</c:v>
                </c:pt>
                <c:pt idx="269">
                  <c:v>569</c:v>
                </c:pt>
                <c:pt idx="270">
                  <c:v>570</c:v>
                </c:pt>
                <c:pt idx="271">
                  <c:v>571</c:v>
                </c:pt>
                <c:pt idx="272">
                  <c:v>572</c:v>
                </c:pt>
                <c:pt idx="273">
                  <c:v>573</c:v>
                </c:pt>
                <c:pt idx="274">
                  <c:v>574</c:v>
                </c:pt>
                <c:pt idx="275">
                  <c:v>575</c:v>
                </c:pt>
                <c:pt idx="276">
                  <c:v>576</c:v>
                </c:pt>
                <c:pt idx="277">
                  <c:v>577</c:v>
                </c:pt>
                <c:pt idx="278">
                  <c:v>578</c:v>
                </c:pt>
                <c:pt idx="279">
                  <c:v>579</c:v>
                </c:pt>
                <c:pt idx="280">
                  <c:v>580</c:v>
                </c:pt>
                <c:pt idx="281">
                  <c:v>581</c:v>
                </c:pt>
                <c:pt idx="282">
                  <c:v>582</c:v>
                </c:pt>
                <c:pt idx="283">
                  <c:v>583</c:v>
                </c:pt>
                <c:pt idx="284">
                  <c:v>584</c:v>
                </c:pt>
                <c:pt idx="285">
                  <c:v>585</c:v>
                </c:pt>
                <c:pt idx="286">
                  <c:v>586</c:v>
                </c:pt>
                <c:pt idx="287">
                  <c:v>587</c:v>
                </c:pt>
                <c:pt idx="288">
                  <c:v>588</c:v>
                </c:pt>
                <c:pt idx="289">
                  <c:v>589</c:v>
                </c:pt>
                <c:pt idx="290">
                  <c:v>590</c:v>
                </c:pt>
                <c:pt idx="291">
                  <c:v>591</c:v>
                </c:pt>
                <c:pt idx="292">
                  <c:v>592</c:v>
                </c:pt>
                <c:pt idx="293">
                  <c:v>593</c:v>
                </c:pt>
                <c:pt idx="294">
                  <c:v>594</c:v>
                </c:pt>
                <c:pt idx="295">
                  <c:v>595</c:v>
                </c:pt>
                <c:pt idx="296">
                  <c:v>596</c:v>
                </c:pt>
                <c:pt idx="297">
                  <c:v>597</c:v>
                </c:pt>
                <c:pt idx="298">
                  <c:v>598</c:v>
                </c:pt>
                <c:pt idx="299">
                  <c:v>599</c:v>
                </c:pt>
                <c:pt idx="300">
                  <c:v>600</c:v>
                </c:pt>
                <c:pt idx="301">
                  <c:v>601</c:v>
                </c:pt>
                <c:pt idx="302">
                  <c:v>602</c:v>
                </c:pt>
                <c:pt idx="303">
                  <c:v>603</c:v>
                </c:pt>
                <c:pt idx="304">
                  <c:v>604</c:v>
                </c:pt>
                <c:pt idx="305">
                  <c:v>605</c:v>
                </c:pt>
                <c:pt idx="306">
                  <c:v>606</c:v>
                </c:pt>
                <c:pt idx="307">
                  <c:v>607</c:v>
                </c:pt>
                <c:pt idx="308">
                  <c:v>608</c:v>
                </c:pt>
                <c:pt idx="309">
                  <c:v>609</c:v>
                </c:pt>
                <c:pt idx="310">
                  <c:v>610</c:v>
                </c:pt>
                <c:pt idx="311">
                  <c:v>611</c:v>
                </c:pt>
                <c:pt idx="312">
                  <c:v>612</c:v>
                </c:pt>
                <c:pt idx="313">
                  <c:v>613</c:v>
                </c:pt>
                <c:pt idx="314">
                  <c:v>614</c:v>
                </c:pt>
                <c:pt idx="315">
                  <c:v>615</c:v>
                </c:pt>
                <c:pt idx="316">
                  <c:v>616</c:v>
                </c:pt>
                <c:pt idx="317">
                  <c:v>617</c:v>
                </c:pt>
                <c:pt idx="318">
                  <c:v>618</c:v>
                </c:pt>
                <c:pt idx="319">
                  <c:v>619</c:v>
                </c:pt>
                <c:pt idx="320">
                  <c:v>620</c:v>
                </c:pt>
                <c:pt idx="321">
                  <c:v>621</c:v>
                </c:pt>
                <c:pt idx="322">
                  <c:v>622</c:v>
                </c:pt>
                <c:pt idx="323">
                  <c:v>623</c:v>
                </c:pt>
                <c:pt idx="324">
                  <c:v>624</c:v>
                </c:pt>
                <c:pt idx="325">
                  <c:v>625</c:v>
                </c:pt>
                <c:pt idx="326">
                  <c:v>626</c:v>
                </c:pt>
                <c:pt idx="327">
                  <c:v>627</c:v>
                </c:pt>
                <c:pt idx="328">
                  <c:v>628</c:v>
                </c:pt>
                <c:pt idx="329">
                  <c:v>629</c:v>
                </c:pt>
                <c:pt idx="330">
                  <c:v>630</c:v>
                </c:pt>
                <c:pt idx="331">
                  <c:v>631</c:v>
                </c:pt>
                <c:pt idx="332">
                  <c:v>632</c:v>
                </c:pt>
                <c:pt idx="333">
                  <c:v>633</c:v>
                </c:pt>
                <c:pt idx="334">
                  <c:v>634</c:v>
                </c:pt>
                <c:pt idx="335">
                  <c:v>635</c:v>
                </c:pt>
                <c:pt idx="336">
                  <c:v>636</c:v>
                </c:pt>
                <c:pt idx="337">
                  <c:v>637</c:v>
                </c:pt>
                <c:pt idx="338">
                  <c:v>638</c:v>
                </c:pt>
                <c:pt idx="339">
                  <c:v>639</c:v>
                </c:pt>
                <c:pt idx="340">
                  <c:v>640</c:v>
                </c:pt>
                <c:pt idx="341">
                  <c:v>641</c:v>
                </c:pt>
                <c:pt idx="342">
                  <c:v>642</c:v>
                </c:pt>
                <c:pt idx="343">
                  <c:v>643</c:v>
                </c:pt>
                <c:pt idx="344">
                  <c:v>644</c:v>
                </c:pt>
                <c:pt idx="345">
                  <c:v>645</c:v>
                </c:pt>
                <c:pt idx="346">
                  <c:v>646</c:v>
                </c:pt>
                <c:pt idx="347">
                  <c:v>647</c:v>
                </c:pt>
                <c:pt idx="348">
                  <c:v>648</c:v>
                </c:pt>
                <c:pt idx="349">
                  <c:v>649</c:v>
                </c:pt>
                <c:pt idx="350">
                  <c:v>650</c:v>
                </c:pt>
                <c:pt idx="351">
                  <c:v>651</c:v>
                </c:pt>
                <c:pt idx="352">
                  <c:v>652</c:v>
                </c:pt>
                <c:pt idx="353">
                  <c:v>653</c:v>
                </c:pt>
                <c:pt idx="354">
                  <c:v>654</c:v>
                </c:pt>
                <c:pt idx="355">
                  <c:v>655</c:v>
                </c:pt>
                <c:pt idx="356">
                  <c:v>656</c:v>
                </c:pt>
                <c:pt idx="357">
                  <c:v>657</c:v>
                </c:pt>
                <c:pt idx="358">
                  <c:v>658</c:v>
                </c:pt>
                <c:pt idx="359">
                  <c:v>659</c:v>
                </c:pt>
                <c:pt idx="360">
                  <c:v>660</c:v>
                </c:pt>
                <c:pt idx="361">
                  <c:v>661</c:v>
                </c:pt>
                <c:pt idx="362">
                  <c:v>662</c:v>
                </c:pt>
                <c:pt idx="363">
                  <c:v>663</c:v>
                </c:pt>
                <c:pt idx="364">
                  <c:v>664</c:v>
                </c:pt>
                <c:pt idx="365">
                  <c:v>665</c:v>
                </c:pt>
                <c:pt idx="366">
                  <c:v>666</c:v>
                </c:pt>
                <c:pt idx="367">
                  <c:v>667</c:v>
                </c:pt>
                <c:pt idx="368">
                  <c:v>668</c:v>
                </c:pt>
                <c:pt idx="369">
                  <c:v>669</c:v>
                </c:pt>
                <c:pt idx="370">
                  <c:v>670</c:v>
                </c:pt>
                <c:pt idx="371">
                  <c:v>671</c:v>
                </c:pt>
                <c:pt idx="372">
                  <c:v>672</c:v>
                </c:pt>
                <c:pt idx="373">
                  <c:v>673</c:v>
                </c:pt>
                <c:pt idx="374">
                  <c:v>674</c:v>
                </c:pt>
                <c:pt idx="375">
                  <c:v>675</c:v>
                </c:pt>
                <c:pt idx="376">
                  <c:v>676</c:v>
                </c:pt>
                <c:pt idx="377">
                  <c:v>677</c:v>
                </c:pt>
                <c:pt idx="378">
                  <c:v>678</c:v>
                </c:pt>
                <c:pt idx="379">
                  <c:v>679</c:v>
                </c:pt>
                <c:pt idx="380">
                  <c:v>680</c:v>
                </c:pt>
                <c:pt idx="381">
                  <c:v>681</c:v>
                </c:pt>
                <c:pt idx="382">
                  <c:v>682</c:v>
                </c:pt>
                <c:pt idx="383">
                  <c:v>683</c:v>
                </c:pt>
                <c:pt idx="384">
                  <c:v>684</c:v>
                </c:pt>
                <c:pt idx="385">
                  <c:v>685</c:v>
                </c:pt>
                <c:pt idx="386">
                  <c:v>686</c:v>
                </c:pt>
                <c:pt idx="387">
                  <c:v>687</c:v>
                </c:pt>
                <c:pt idx="388">
                  <c:v>688</c:v>
                </c:pt>
                <c:pt idx="389">
                  <c:v>689</c:v>
                </c:pt>
                <c:pt idx="390">
                  <c:v>690</c:v>
                </c:pt>
                <c:pt idx="391">
                  <c:v>691</c:v>
                </c:pt>
                <c:pt idx="392">
                  <c:v>692</c:v>
                </c:pt>
                <c:pt idx="393">
                  <c:v>693</c:v>
                </c:pt>
                <c:pt idx="394">
                  <c:v>694</c:v>
                </c:pt>
                <c:pt idx="395">
                  <c:v>695</c:v>
                </c:pt>
                <c:pt idx="396">
                  <c:v>696</c:v>
                </c:pt>
                <c:pt idx="397">
                  <c:v>697</c:v>
                </c:pt>
                <c:pt idx="398">
                  <c:v>698</c:v>
                </c:pt>
                <c:pt idx="399">
                  <c:v>699</c:v>
                </c:pt>
                <c:pt idx="400">
                  <c:v>700</c:v>
                </c:pt>
                <c:pt idx="401">
                  <c:v>701</c:v>
                </c:pt>
                <c:pt idx="402">
                  <c:v>702</c:v>
                </c:pt>
                <c:pt idx="403">
                  <c:v>703</c:v>
                </c:pt>
                <c:pt idx="404">
                  <c:v>704</c:v>
                </c:pt>
                <c:pt idx="405">
                  <c:v>705</c:v>
                </c:pt>
                <c:pt idx="406">
                  <c:v>706</c:v>
                </c:pt>
                <c:pt idx="407">
                  <c:v>707</c:v>
                </c:pt>
                <c:pt idx="408">
                  <c:v>708</c:v>
                </c:pt>
                <c:pt idx="409">
                  <c:v>709</c:v>
                </c:pt>
                <c:pt idx="410">
                  <c:v>710</c:v>
                </c:pt>
                <c:pt idx="411">
                  <c:v>711</c:v>
                </c:pt>
                <c:pt idx="412">
                  <c:v>712</c:v>
                </c:pt>
                <c:pt idx="413">
                  <c:v>713</c:v>
                </c:pt>
                <c:pt idx="414">
                  <c:v>714</c:v>
                </c:pt>
                <c:pt idx="415">
                  <c:v>715</c:v>
                </c:pt>
                <c:pt idx="416">
                  <c:v>716</c:v>
                </c:pt>
                <c:pt idx="417">
                  <c:v>717</c:v>
                </c:pt>
                <c:pt idx="418">
                  <c:v>718</c:v>
                </c:pt>
                <c:pt idx="419">
                  <c:v>719</c:v>
                </c:pt>
                <c:pt idx="420">
                  <c:v>720</c:v>
                </c:pt>
                <c:pt idx="421">
                  <c:v>721</c:v>
                </c:pt>
                <c:pt idx="422">
                  <c:v>722</c:v>
                </c:pt>
                <c:pt idx="423">
                  <c:v>723</c:v>
                </c:pt>
                <c:pt idx="424">
                  <c:v>724</c:v>
                </c:pt>
                <c:pt idx="425">
                  <c:v>725</c:v>
                </c:pt>
                <c:pt idx="426">
                  <c:v>726</c:v>
                </c:pt>
                <c:pt idx="427">
                  <c:v>727</c:v>
                </c:pt>
                <c:pt idx="428">
                  <c:v>728</c:v>
                </c:pt>
                <c:pt idx="429">
                  <c:v>729</c:v>
                </c:pt>
                <c:pt idx="430">
                  <c:v>730</c:v>
                </c:pt>
                <c:pt idx="431">
                  <c:v>731</c:v>
                </c:pt>
                <c:pt idx="432">
                  <c:v>732</c:v>
                </c:pt>
                <c:pt idx="433">
                  <c:v>733</c:v>
                </c:pt>
                <c:pt idx="434">
                  <c:v>734</c:v>
                </c:pt>
                <c:pt idx="435">
                  <c:v>735</c:v>
                </c:pt>
                <c:pt idx="436">
                  <c:v>736</c:v>
                </c:pt>
                <c:pt idx="437">
                  <c:v>737</c:v>
                </c:pt>
                <c:pt idx="438">
                  <c:v>738</c:v>
                </c:pt>
                <c:pt idx="439">
                  <c:v>739</c:v>
                </c:pt>
                <c:pt idx="440">
                  <c:v>740</c:v>
                </c:pt>
                <c:pt idx="441">
                  <c:v>741</c:v>
                </c:pt>
                <c:pt idx="442">
                  <c:v>742</c:v>
                </c:pt>
                <c:pt idx="443">
                  <c:v>743</c:v>
                </c:pt>
                <c:pt idx="444">
                  <c:v>744</c:v>
                </c:pt>
                <c:pt idx="445">
                  <c:v>745</c:v>
                </c:pt>
                <c:pt idx="446">
                  <c:v>746</c:v>
                </c:pt>
                <c:pt idx="447">
                  <c:v>747</c:v>
                </c:pt>
                <c:pt idx="448">
                  <c:v>748</c:v>
                </c:pt>
                <c:pt idx="449">
                  <c:v>749</c:v>
                </c:pt>
                <c:pt idx="450">
                  <c:v>750</c:v>
                </c:pt>
                <c:pt idx="451">
                  <c:v>751</c:v>
                </c:pt>
                <c:pt idx="452">
                  <c:v>752</c:v>
                </c:pt>
                <c:pt idx="453">
                  <c:v>753</c:v>
                </c:pt>
                <c:pt idx="454">
                  <c:v>754</c:v>
                </c:pt>
                <c:pt idx="455">
                  <c:v>755</c:v>
                </c:pt>
                <c:pt idx="456">
                  <c:v>756</c:v>
                </c:pt>
                <c:pt idx="457">
                  <c:v>757</c:v>
                </c:pt>
                <c:pt idx="458">
                  <c:v>758</c:v>
                </c:pt>
                <c:pt idx="459">
                  <c:v>759</c:v>
                </c:pt>
                <c:pt idx="460">
                  <c:v>760</c:v>
                </c:pt>
                <c:pt idx="461">
                  <c:v>761</c:v>
                </c:pt>
                <c:pt idx="462">
                  <c:v>762</c:v>
                </c:pt>
                <c:pt idx="463">
                  <c:v>763</c:v>
                </c:pt>
                <c:pt idx="464">
                  <c:v>764</c:v>
                </c:pt>
                <c:pt idx="465">
                  <c:v>765</c:v>
                </c:pt>
                <c:pt idx="466">
                  <c:v>766</c:v>
                </c:pt>
                <c:pt idx="467">
                  <c:v>767</c:v>
                </c:pt>
                <c:pt idx="468">
                  <c:v>768</c:v>
                </c:pt>
                <c:pt idx="469">
                  <c:v>769</c:v>
                </c:pt>
                <c:pt idx="470">
                  <c:v>770</c:v>
                </c:pt>
                <c:pt idx="471">
                  <c:v>771</c:v>
                </c:pt>
                <c:pt idx="472">
                  <c:v>772</c:v>
                </c:pt>
                <c:pt idx="473">
                  <c:v>773</c:v>
                </c:pt>
                <c:pt idx="474">
                  <c:v>774</c:v>
                </c:pt>
                <c:pt idx="475">
                  <c:v>775</c:v>
                </c:pt>
                <c:pt idx="476">
                  <c:v>776</c:v>
                </c:pt>
                <c:pt idx="477">
                  <c:v>777</c:v>
                </c:pt>
                <c:pt idx="478">
                  <c:v>778</c:v>
                </c:pt>
                <c:pt idx="479">
                  <c:v>779</c:v>
                </c:pt>
                <c:pt idx="480">
                  <c:v>780</c:v>
                </c:pt>
                <c:pt idx="481">
                  <c:v>781</c:v>
                </c:pt>
                <c:pt idx="482">
                  <c:v>782</c:v>
                </c:pt>
                <c:pt idx="483">
                  <c:v>783</c:v>
                </c:pt>
                <c:pt idx="484">
                  <c:v>784</c:v>
                </c:pt>
                <c:pt idx="485">
                  <c:v>785</c:v>
                </c:pt>
                <c:pt idx="486">
                  <c:v>786</c:v>
                </c:pt>
                <c:pt idx="487">
                  <c:v>787</c:v>
                </c:pt>
                <c:pt idx="488">
                  <c:v>788</c:v>
                </c:pt>
                <c:pt idx="489">
                  <c:v>789</c:v>
                </c:pt>
                <c:pt idx="490">
                  <c:v>790</c:v>
                </c:pt>
                <c:pt idx="491">
                  <c:v>791</c:v>
                </c:pt>
                <c:pt idx="492">
                  <c:v>792</c:v>
                </c:pt>
                <c:pt idx="493">
                  <c:v>793</c:v>
                </c:pt>
                <c:pt idx="494">
                  <c:v>794</c:v>
                </c:pt>
                <c:pt idx="495">
                  <c:v>795</c:v>
                </c:pt>
                <c:pt idx="496">
                  <c:v>796</c:v>
                </c:pt>
                <c:pt idx="497">
                  <c:v>797</c:v>
                </c:pt>
                <c:pt idx="498">
                  <c:v>798</c:v>
                </c:pt>
                <c:pt idx="499">
                  <c:v>799</c:v>
                </c:pt>
                <c:pt idx="500">
                  <c:v>800</c:v>
                </c:pt>
              </c:numCache>
            </c:numRef>
          </c:cat>
          <c:val>
            <c:numRef>
              <c:f>Sheet4!$B$2:$B$502</c:f>
              <c:numCache>
                <c:formatCode>0.00E+00</c:formatCode>
                <c:ptCount val="501"/>
                <c:pt idx="0">
                  <c:v>14082.530360000001</c:v>
                </c:pt>
                <c:pt idx="1">
                  <c:v>14109.850112</c:v>
                </c:pt>
                <c:pt idx="2">
                  <c:v>14138.720622000001</c:v>
                </c:pt>
                <c:pt idx="3">
                  <c:v>14168.941708</c:v>
                </c:pt>
                <c:pt idx="4">
                  <c:v>14200.222233</c:v>
                </c:pt>
                <c:pt idx="5">
                  <c:v>14232.259884999999</c:v>
                </c:pt>
                <c:pt idx="6">
                  <c:v>14264.739604</c:v>
                </c:pt>
                <c:pt idx="7">
                  <c:v>14297.332103999999</c:v>
                </c:pt>
                <c:pt idx="8">
                  <c:v>14329.692523</c:v>
                </c:pt>
                <c:pt idx="9">
                  <c:v>14361.459226999999</c:v>
                </c:pt>
                <c:pt idx="10">
                  <c:v>14392.252802000001</c:v>
                </c:pt>
                <c:pt idx="11">
                  <c:v>14421.678743</c:v>
                </c:pt>
                <c:pt idx="12">
                  <c:v>14449.596309</c:v>
                </c:pt>
                <c:pt idx="13">
                  <c:v>14476.326564999999</c:v>
                </c:pt>
                <c:pt idx="14">
                  <c:v>14502.253069</c:v>
                </c:pt>
                <c:pt idx="15">
                  <c:v>14527.778893000001</c:v>
                </c:pt>
                <c:pt idx="16">
                  <c:v>14553.327515999999</c:v>
                </c:pt>
                <c:pt idx="17">
                  <c:v>14579.343929999999</c:v>
                </c:pt>
                <c:pt idx="18">
                  <c:v>14606.296054</c:v>
                </c:pt>
                <c:pt idx="19">
                  <c:v>14634.676519000001</c:v>
                </c:pt>
                <c:pt idx="20">
                  <c:v>14665.004905</c:v>
                </c:pt>
                <c:pt idx="21">
                  <c:v>14697.797412</c:v>
                </c:pt>
                <c:pt idx="22">
                  <c:v>14733.098829</c:v>
                </c:pt>
                <c:pt idx="23">
                  <c:v>14770.565183000001</c:v>
                </c:pt>
                <c:pt idx="24">
                  <c:v>14809.821491999999</c:v>
                </c:pt>
                <c:pt idx="25">
                  <c:v>14850.468725000001</c:v>
                </c:pt>
                <c:pt idx="26">
                  <c:v>14892.081276000001</c:v>
                </c:pt>
                <c:pt idx="27">
                  <c:v>14934.204725</c:v>
                </c:pt>
                <c:pt idx="28">
                  <c:v>14976.353884</c:v>
                </c:pt>
                <c:pt idx="29">
                  <c:v>15018.011189000001</c:v>
                </c:pt>
                <c:pt idx="30">
                  <c:v>15058.625459000001</c:v>
                </c:pt>
                <c:pt idx="31">
                  <c:v>15097.611043000001</c:v>
                </c:pt>
                <c:pt idx="32">
                  <c:v>15134.362939000001</c:v>
                </c:pt>
                <c:pt idx="33">
                  <c:v>15168.605030000001</c:v>
                </c:pt>
                <c:pt idx="34">
                  <c:v>15200.418621999999</c:v>
                </c:pt>
                <c:pt idx="35">
                  <c:v>15229.913193</c:v>
                </c:pt>
                <c:pt idx="36">
                  <c:v>15257.211347</c:v>
                </c:pt>
                <c:pt idx="37">
                  <c:v>15282.449024</c:v>
                </c:pt>
                <c:pt idx="38">
                  <c:v>15305.775680999999</c:v>
                </c:pt>
                <c:pt idx="39">
                  <c:v>15327.354425</c:v>
                </c:pt>
                <c:pt idx="40">
                  <c:v>15347.36211</c:v>
                </c:pt>
                <c:pt idx="41">
                  <c:v>15365.989382</c:v>
                </c:pt>
                <c:pt idx="42">
                  <c:v>15383.440709</c:v>
                </c:pt>
                <c:pt idx="43">
                  <c:v>15399.930715</c:v>
                </c:pt>
                <c:pt idx="44">
                  <c:v>15415.60297</c:v>
                </c:pt>
                <c:pt idx="45">
                  <c:v>15430.528025</c:v>
                </c:pt>
                <c:pt idx="46">
                  <c:v>15444.783287</c:v>
                </c:pt>
                <c:pt idx="47">
                  <c:v>15458.456531</c:v>
                </c:pt>
                <c:pt idx="48">
                  <c:v>15471.645683999999</c:v>
                </c:pt>
                <c:pt idx="49">
                  <c:v>15484.45851</c:v>
                </c:pt>
                <c:pt idx="50">
                  <c:v>15497.012217</c:v>
                </c:pt>
                <c:pt idx="51">
                  <c:v>15509.433000000001</c:v>
                </c:pt>
                <c:pt idx="52">
                  <c:v>15521.855498999999</c:v>
                </c:pt>
                <c:pt idx="53">
                  <c:v>15534.422194000001</c:v>
                </c:pt>
                <c:pt idx="54">
                  <c:v>15547.282733</c:v>
                </c:pt>
                <c:pt idx="55">
                  <c:v>15560.57754</c:v>
                </c:pt>
                <c:pt idx="56">
                  <c:v>15574.333694999999</c:v>
                </c:pt>
                <c:pt idx="57">
                  <c:v>15588.51989</c:v>
                </c:pt>
                <c:pt idx="58">
                  <c:v>15603.096396999999</c:v>
                </c:pt>
                <c:pt idx="59">
                  <c:v>15618.015762999999</c:v>
                </c:pt>
                <c:pt idx="60">
                  <c:v>15633.22322</c:v>
                </c:pt>
                <c:pt idx="61">
                  <c:v>15648.657077</c:v>
                </c:pt>
                <c:pt idx="62">
                  <c:v>15664.249083000001</c:v>
                </c:pt>
                <c:pt idx="63">
                  <c:v>15679.924771</c:v>
                </c:pt>
                <c:pt idx="64">
                  <c:v>15695.603779999999</c:v>
                </c:pt>
                <c:pt idx="65">
                  <c:v>15711.200165</c:v>
                </c:pt>
                <c:pt idx="66">
                  <c:v>15726.622686999999</c:v>
                </c:pt>
                <c:pt idx="67">
                  <c:v>15741.775084000001</c:v>
                </c:pt>
                <c:pt idx="68">
                  <c:v>15756.556341</c:v>
                </c:pt>
                <c:pt idx="69">
                  <c:v>15770.872125</c:v>
                </c:pt>
                <c:pt idx="70">
                  <c:v>15784.657977999999</c:v>
                </c:pt>
                <c:pt idx="71">
                  <c:v>15797.853569999999</c:v>
                </c:pt>
                <c:pt idx="72">
                  <c:v>15810.396811000001</c:v>
                </c:pt>
                <c:pt idx="73">
                  <c:v>15822.223964000001</c:v>
                </c:pt>
                <c:pt idx="74">
                  <c:v>15833.269729</c:v>
                </c:pt>
                <c:pt idx="75">
                  <c:v>15843.467318000001</c:v>
                </c:pt>
                <c:pt idx="76">
                  <c:v>15852.748482999999</c:v>
                </c:pt>
                <c:pt idx="77">
                  <c:v>15861.043538</c:v>
                </c:pt>
                <c:pt idx="78">
                  <c:v>15868.281336</c:v>
                </c:pt>
                <c:pt idx="79">
                  <c:v>15874.389227</c:v>
                </c:pt>
                <c:pt idx="80">
                  <c:v>15879.292985</c:v>
                </c:pt>
                <c:pt idx="81">
                  <c:v>15882.916701</c:v>
                </c:pt>
                <c:pt idx="82">
                  <c:v>15885.186228</c:v>
                </c:pt>
                <c:pt idx="83">
                  <c:v>15886.108618</c:v>
                </c:pt>
                <c:pt idx="84">
                  <c:v>15885.775863000001</c:v>
                </c:pt>
                <c:pt idx="85">
                  <c:v>15884.287874</c:v>
                </c:pt>
                <c:pt idx="86">
                  <c:v>15881.748981999999</c:v>
                </c:pt>
                <c:pt idx="87">
                  <c:v>15878.267980000001</c:v>
                </c:pt>
                <c:pt idx="88">
                  <c:v>15873.958151999999</c:v>
                </c:pt>
                <c:pt idx="89">
                  <c:v>15868.937291</c:v>
                </c:pt>
                <c:pt idx="90">
                  <c:v>15863.327705</c:v>
                </c:pt>
                <c:pt idx="91">
                  <c:v>15857.256224999999</c:v>
                </c:pt>
                <c:pt idx="92">
                  <c:v>15850.8542</c:v>
                </c:pt>
                <c:pt idx="93">
                  <c:v>15844.2575</c:v>
                </c:pt>
                <c:pt idx="94">
                  <c:v>15837.60651</c:v>
                </c:pt>
                <c:pt idx="95">
                  <c:v>15831.046135000001</c:v>
                </c:pt>
                <c:pt idx="96">
                  <c:v>15824.72581</c:v>
                </c:pt>
                <c:pt idx="97">
                  <c:v>15818.799518</c:v>
                </c:pt>
                <c:pt idx="98">
                  <c:v>15813.417229000001</c:v>
                </c:pt>
                <c:pt idx="99">
                  <c:v>15808.603647</c:v>
                </c:pt>
                <c:pt idx="100">
                  <c:v>15804.283031999999</c:v>
                </c:pt>
                <c:pt idx="101">
                  <c:v>15800.373889</c:v>
                </c:pt>
                <c:pt idx="102">
                  <c:v>15796.791466999999</c:v>
                </c:pt>
                <c:pt idx="103">
                  <c:v>15793.447716000001</c:v>
                </c:pt>
                <c:pt idx="104">
                  <c:v>15790.251259000001</c:v>
                </c:pt>
                <c:pt idx="105">
                  <c:v>15787.107368000001</c:v>
                </c:pt>
                <c:pt idx="106">
                  <c:v>15783.917939000001</c:v>
                </c:pt>
                <c:pt idx="107">
                  <c:v>15780.581477</c:v>
                </c:pt>
                <c:pt idx="108">
                  <c:v>15776.993091</c:v>
                </c:pt>
                <c:pt idx="109">
                  <c:v>15773.044497999999</c:v>
                </c:pt>
                <c:pt idx="110">
                  <c:v>15768.624030999999</c:v>
                </c:pt>
                <c:pt idx="111">
                  <c:v>15763.616665</c:v>
                </c:pt>
                <c:pt idx="112">
                  <c:v>15757.904055999999</c:v>
                </c:pt>
                <c:pt idx="113">
                  <c:v>15751.364589000001</c:v>
                </c:pt>
                <c:pt idx="114">
                  <c:v>15743.888064000001</c:v>
                </c:pt>
                <c:pt idx="115">
                  <c:v>15735.513496</c:v>
                </c:pt>
                <c:pt idx="116">
                  <c:v>15726.371612999999</c:v>
                </c:pt>
                <c:pt idx="117">
                  <c:v>15716.59816</c:v>
                </c:pt>
                <c:pt idx="118">
                  <c:v>15706.332664</c:v>
                </c:pt>
                <c:pt idx="119">
                  <c:v>15695.718363</c:v>
                </c:pt>
                <c:pt idx="120">
                  <c:v>15684.902146</c:v>
                </c:pt>
                <c:pt idx="121">
                  <c:v>15674.034528</c:v>
                </c:pt>
                <c:pt idx="122">
                  <c:v>15663.269636999999</c:v>
                </c:pt>
                <c:pt idx="123">
                  <c:v>15652.765239</c:v>
                </c:pt>
                <c:pt idx="124">
                  <c:v>15642.682784000001</c:v>
                </c:pt>
                <c:pt idx="125">
                  <c:v>15633.187486999999</c:v>
                </c:pt>
                <c:pt idx="126">
                  <c:v>15624.448442999999</c:v>
                </c:pt>
                <c:pt idx="127">
                  <c:v>15616.638776</c:v>
                </c:pt>
                <c:pt idx="128">
                  <c:v>15609.935833</c:v>
                </c:pt>
                <c:pt idx="129">
                  <c:v>15604.521413</c:v>
                </c:pt>
                <c:pt idx="130">
                  <c:v>15600.582044000001</c:v>
                </c:pt>
                <c:pt idx="131">
                  <c:v>15598.303083999999</c:v>
                </c:pt>
                <c:pt idx="132">
                  <c:v>15597.731073000001</c:v>
                </c:pt>
                <c:pt idx="133">
                  <c:v>15598.768732</c:v>
                </c:pt>
                <c:pt idx="134">
                  <c:v>15601.309406</c:v>
                </c:pt>
                <c:pt idx="135">
                  <c:v>15605.242996000001</c:v>
                </c:pt>
                <c:pt idx="136">
                  <c:v>15610.455728000001</c:v>
                </c:pt>
                <c:pt idx="137">
                  <c:v>15616.829921</c:v>
                </c:pt>
                <c:pt idx="138">
                  <c:v>15624.243761</c:v>
                </c:pt>
                <c:pt idx="139">
                  <c:v>15632.571077000001</c:v>
                </c:pt>
                <c:pt idx="140">
                  <c:v>15641.681132</c:v>
                </c:pt>
                <c:pt idx="141">
                  <c:v>15651.438416000001</c:v>
                </c:pt>
                <c:pt idx="142">
                  <c:v>15661.702452</c:v>
                </c:pt>
                <c:pt idx="143">
                  <c:v>15672.327611999999</c:v>
                </c:pt>
                <c:pt idx="144">
                  <c:v>15683.162952000001</c:v>
                </c:pt>
                <c:pt idx="145">
                  <c:v>15694.052055</c:v>
                </c:pt>
                <c:pt idx="146">
                  <c:v>15704.832897</c:v>
                </c:pt>
                <c:pt idx="147">
                  <c:v>15715.337732</c:v>
                </c:pt>
                <c:pt idx="148">
                  <c:v>15725.393004</c:v>
                </c:pt>
                <c:pt idx="149">
                  <c:v>15734.819277000001</c:v>
                </c:pt>
                <c:pt idx="150">
                  <c:v>15743.431200999999</c:v>
                </c:pt>
                <c:pt idx="151">
                  <c:v>15751.037576000001</c:v>
                </c:pt>
                <c:pt idx="152">
                  <c:v>15757.525366</c:v>
                </c:pt>
                <c:pt idx="153">
                  <c:v>15763.030153</c:v>
                </c:pt>
                <c:pt idx="154">
                  <c:v>15767.739357</c:v>
                </c:pt>
                <c:pt idx="155">
                  <c:v>15771.846801</c:v>
                </c:pt>
                <c:pt idx="156">
                  <c:v>15775.552734000001</c:v>
                </c:pt>
                <c:pt idx="157">
                  <c:v>15779.063873999999</c:v>
                </c:pt>
                <c:pt idx="158">
                  <c:v>15782.593478999999</c:v>
                </c:pt>
                <c:pt idx="159">
                  <c:v>15786.361455</c:v>
                </c:pt>
                <c:pt idx="160">
                  <c:v>15790.594507</c:v>
                </c:pt>
                <c:pt idx="161">
                  <c:v>15795.526325000001</c:v>
                </c:pt>
                <c:pt idx="162">
                  <c:v>15801.397817999999</c:v>
                </c:pt>
                <c:pt idx="163">
                  <c:v>15808.457412</c:v>
                </c:pt>
                <c:pt idx="164">
                  <c:v>15816.961394</c:v>
                </c:pt>
                <c:pt idx="165">
                  <c:v>15827.174332000001</c:v>
                </c:pt>
                <c:pt idx="166">
                  <c:v>15839.369559999999</c:v>
                </c:pt>
                <c:pt idx="167">
                  <c:v>15853.829748</c:v>
                </c:pt>
                <c:pt idx="168">
                  <c:v>15870.847553</c:v>
                </c:pt>
                <c:pt idx="169">
                  <c:v>15890.726373</c:v>
                </c:pt>
                <c:pt idx="170">
                  <c:v>15913.781201</c:v>
                </c:pt>
                <c:pt idx="171">
                  <c:v>15940.339593000001</c:v>
                </c:pt>
                <c:pt idx="172">
                  <c:v>15970.73285</c:v>
                </c:pt>
                <c:pt idx="173">
                  <c:v>16005.15717</c:v>
                </c:pt>
                <c:pt idx="174">
                  <c:v>16043.703017</c:v>
                </c:pt>
                <c:pt idx="175">
                  <c:v>16086.464458</c:v>
                </c:pt>
                <c:pt idx="176">
                  <c:v>16133.541857</c:v>
                </c:pt>
                <c:pt idx="177">
                  <c:v>16185.041577</c:v>
                </c:pt>
                <c:pt idx="178">
                  <c:v>16241.075580000001</c:v>
                </c:pt>
                <c:pt idx="179">
                  <c:v>16301.760915999999</c:v>
                </c:pt>
                <c:pt idx="180">
                  <c:v>16367.219084</c:v>
                </c:pt>
                <c:pt idx="181">
                  <c:v>16437.575230999999</c:v>
                </c:pt>
                <c:pt idx="182">
                  <c:v>16512.957163999999</c:v>
                </c:pt>
                <c:pt idx="183">
                  <c:v>16593.494148000002</c:v>
                </c:pt>
                <c:pt idx="184">
                  <c:v>16679.315431999999</c:v>
                </c:pt>
                <c:pt idx="185">
                  <c:v>16770.548464</c:v>
                </c:pt>
                <c:pt idx="186">
                  <c:v>16867.316730999999</c:v>
                </c:pt>
                <c:pt idx="187">
                  <c:v>16969.737138</c:v>
                </c:pt>
                <c:pt idx="188">
                  <c:v>17077.916867</c:v>
                </c:pt>
                <c:pt idx="189">
                  <c:v>17191.949568</c:v>
                </c:pt>
                <c:pt idx="190">
                  <c:v>17311.910792999999</c:v>
                </c:pt>
                <c:pt idx="191">
                  <c:v>17437.852500000001</c:v>
                </c:pt>
                <c:pt idx="192">
                  <c:v>17569.796449000001</c:v>
                </c:pt>
                <c:pt idx="193">
                  <c:v>17707.726279999999</c:v>
                </c:pt>
                <c:pt idx="194">
                  <c:v>17851.578009000001</c:v>
                </c:pt>
                <c:pt idx="195">
                  <c:v>18001.228651000001</c:v>
                </c:pt>
                <c:pt idx="196">
                  <c:v>18156.482542999998</c:v>
                </c:pt>
                <c:pt idx="197">
                  <c:v>18316.970893999998</c:v>
                </c:pt>
                <c:pt idx="198">
                  <c:v>18481.974725</c:v>
                </c:pt>
                <c:pt idx="199">
                  <c:v>18650.626347000001</c:v>
                </c:pt>
                <c:pt idx="200">
                  <c:v>18821.948457999999</c:v>
                </c:pt>
                <c:pt idx="201">
                  <c:v>18994.846383</c:v>
                </c:pt>
                <c:pt idx="202">
                  <c:v>19168.100915999999</c:v>
                </c:pt>
                <c:pt idx="203">
                  <c:v>19340.362240999999</c:v>
                </c:pt>
                <c:pt idx="204">
                  <c:v>19510.145484000001</c:v>
                </c:pt>
                <c:pt idx="205">
                  <c:v>19675.828570000001</c:v>
                </c:pt>
                <c:pt idx="206">
                  <c:v>19835.653163999999</c:v>
                </c:pt>
                <c:pt idx="207">
                  <c:v>19987.729544999998</c:v>
                </c:pt>
                <c:pt idx="208">
                  <c:v>20130.046375999998</c:v>
                </c:pt>
                <c:pt idx="209">
                  <c:v>20260.486304999999</c:v>
                </c:pt>
                <c:pt idx="210">
                  <c:v>20376.848357999999</c:v>
                </c:pt>
                <c:pt idx="211">
                  <c:v>20476.877920999999</c:v>
                </c:pt>
                <c:pt idx="212">
                  <c:v>20558.304917000001</c:v>
                </c:pt>
                <c:pt idx="213">
                  <c:v>20618.890424000001</c:v>
                </c:pt>
                <c:pt idx="214">
                  <c:v>20656.481505</c:v>
                </c:pt>
                <c:pt idx="215">
                  <c:v>20669.073386</c:v>
                </c:pt>
                <c:pt idx="216">
                  <c:v>20654.877411000001</c:v>
                </c:pt>
                <c:pt idx="217">
                  <c:v>20612.392373999999</c:v>
                </c:pt>
                <c:pt idx="218">
                  <c:v>20540.476049000001</c:v>
                </c:pt>
                <c:pt idx="219">
                  <c:v>20438.413021</c:v>
                </c:pt>
                <c:pt idx="220">
                  <c:v>20305.974431999999</c:v>
                </c:pt>
                <c:pt idx="221">
                  <c:v>20143.465119</c:v>
                </c:pt>
                <c:pt idx="222">
                  <c:v>19951.793102</c:v>
                </c:pt>
                <c:pt idx="223">
                  <c:v>19732.441825000002</c:v>
                </c:pt>
                <c:pt idx="224">
                  <c:v>19487.189746</c:v>
                </c:pt>
                <c:pt idx="225">
                  <c:v>19218.031780000001</c:v>
                </c:pt>
                <c:pt idx="226">
                  <c:v>18927.134851999999</c:v>
                </c:pt>
                <c:pt idx="227">
                  <c:v>18616.790563999999</c:v>
                </c:pt>
                <c:pt idx="228">
                  <c:v>18289.366923000001</c:v>
                </c:pt>
                <c:pt idx="229">
                  <c:v>17947.261068</c:v>
                </c:pt>
                <c:pt idx="230">
                  <c:v>17592.854658</c:v>
                </c:pt>
                <c:pt idx="231">
                  <c:v>17228.473339</c:v>
                </c:pt>
                <c:pt idx="232">
                  <c:v>16856.351338</c:v>
                </c:pt>
                <c:pt idx="233">
                  <c:v>16478.601856000001</c:v>
                </c:pt>
                <c:pt idx="234">
                  <c:v>16097.193599</c:v>
                </c:pt>
                <c:pt idx="235">
                  <c:v>15713.933432</c:v>
                </c:pt>
                <c:pt idx="236">
                  <c:v>15330.454894</c:v>
                </c:pt>
                <c:pt idx="237">
                  <c:v>14948.212077</c:v>
                </c:pt>
                <c:pt idx="238">
                  <c:v>14568.478249</c:v>
                </c:pt>
                <c:pt idx="239">
                  <c:v>14192.348505</c:v>
                </c:pt>
                <c:pt idx="240">
                  <c:v>13820.745688999999</c:v>
                </c:pt>
                <c:pt idx="241">
                  <c:v>13454.428864</c:v>
                </c:pt>
                <c:pt idx="242">
                  <c:v>13094.003621</c:v>
                </c:pt>
                <c:pt idx="243">
                  <c:v>12739.933628000001</c:v>
                </c:pt>
                <c:pt idx="244">
                  <c:v>12392.55285</c:v>
                </c:pt>
                <c:pt idx="245">
                  <c:v>12052.078003000001</c:v>
                </c:pt>
                <c:pt idx="246">
                  <c:v>11718.620870999999</c:v>
                </c:pt>
                <c:pt idx="247">
                  <c:v>11392.20019</c:v>
                </c:pt>
                <c:pt idx="248">
                  <c:v>11072.752897</c:v>
                </c:pt>
                <c:pt idx="249">
                  <c:v>10760.146691</c:v>
                </c:pt>
                <c:pt idx="250">
                  <c:v>10454.274235999999</c:v>
                </c:pt>
                <c:pt idx="251">
                  <c:v>10155.110574</c:v>
                </c:pt>
                <c:pt idx="252">
                  <c:v>9862.6297806999992</c:v>
                </c:pt>
                <c:pt idx="253">
                  <c:v>9576.7991189999993</c:v>
                </c:pt>
                <c:pt idx="254">
                  <c:v>9297.5797622999999</c:v>
                </c:pt>
                <c:pt idx="255">
                  <c:v>9024.9274358999992</c:v>
                </c:pt>
                <c:pt idx="256">
                  <c:v>8758.7929903000004</c:v>
                </c:pt>
                <c:pt idx="257">
                  <c:v>8499.1229093999991</c:v>
                </c:pt>
                <c:pt idx="258">
                  <c:v>8245.8597628000007</c:v>
                </c:pt>
                <c:pt idx="259">
                  <c:v>7998.9426083999997</c:v>
                </c:pt>
                <c:pt idx="260">
                  <c:v>7758.3073493000002</c:v>
                </c:pt>
                <c:pt idx="261">
                  <c:v>7523.8870525000002</c:v>
                </c:pt>
                <c:pt idx="262">
                  <c:v>7295.6122317999998</c:v>
                </c:pt>
                <c:pt idx="263">
                  <c:v>7073.4111008</c:v>
                </c:pt>
                <c:pt idx="264">
                  <c:v>6857.2097986999997</c:v>
                </c:pt>
                <c:pt idx="265">
                  <c:v>6646.9325927</c:v>
                </c:pt>
                <c:pt idx="266">
                  <c:v>6442.5020603000003</c:v>
                </c:pt>
                <c:pt idx="267">
                  <c:v>6243.8392531999998</c:v>
                </c:pt>
                <c:pt idx="268">
                  <c:v>6050.8638460000002</c:v>
                </c:pt>
                <c:pt idx="269">
                  <c:v>5863.4942720999998</c:v>
                </c:pt>
                <c:pt idx="270">
                  <c:v>5681.6478471</c:v>
                </c:pt>
                <c:pt idx="271">
                  <c:v>5505.2408833</c:v>
                </c:pt>
                <c:pt idx="272">
                  <c:v>5334.188795</c:v>
                </c:pt>
                <c:pt idx="273">
                  <c:v>5168.4061966999998</c:v>
                </c:pt>
                <c:pt idx="274">
                  <c:v>5007.8069954000002</c:v>
                </c:pt>
                <c:pt idx="275">
                  <c:v>4852.3044769999997</c:v>
                </c:pt>
                <c:pt idx="276">
                  <c:v>4701.8113885000002</c:v>
                </c:pt>
                <c:pt idx="277">
                  <c:v>4556.2400158999999</c:v>
                </c:pt>
                <c:pt idx="278">
                  <c:v>4415.5022591999996</c:v>
                </c:pt>
                <c:pt idx="279">
                  <c:v>4279.5097035999997</c:v>
                </c:pt>
                <c:pt idx="280">
                  <c:v>4148.1736890000002</c:v>
                </c:pt>
                <c:pt idx="281">
                  <c:v>4021.4053764</c:v>
                </c:pt>
                <c:pt idx="282">
                  <c:v>3899.1158120999999</c:v>
                </c:pt>
                <c:pt idx="283">
                  <c:v>3781.2099904000002</c:v>
                </c:pt>
                <c:pt idx="284">
                  <c:v>3667.5602764</c:v>
                </c:pt>
                <c:pt idx="285">
                  <c:v>3558.0278635999998</c:v>
                </c:pt>
                <c:pt idx="286">
                  <c:v>3452.4742027000002</c:v>
                </c:pt>
                <c:pt idx="287">
                  <c:v>3350.7615630999999</c:v>
                </c:pt>
                <c:pt idx="288">
                  <c:v>3252.7535155</c:v>
                </c:pt>
                <c:pt idx="289">
                  <c:v>3158.3153496999998</c:v>
                </c:pt>
                <c:pt idx="290">
                  <c:v>3067.3144332000002</c:v>
                </c:pt>
                <c:pt idx="291">
                  <c:v>2979.6205150000001</c:v>
                </c:pt>
                <c:pt idx="292">
                  <c:v>2895.1059804000001</c:v>
                </c:pt>
                <c:pt idx="293">
                  <c:v>2813.6460606000001</c:v>
                </c:pt>
                <c:pt idx="294">
                  <c:v>2735.1190025000001</c:v>
                </c:pt>
                <c:pt idx="295">
                  <c:v>2659.4062014000001</c:v>
                </c:pt>
                <c:pt idx="296">
                  <c:v>2586.3923018999999</c:v>
                </c:pt>
                <c:pt idx="297">
                  <c:v>2515.9652698999998</c:v>
                </c:pt>
                <c:pt idx="298">
                  <c:v>2448.0164392000001</c:v>
                </c:pt>
                <c:pt idx="299">
                  <c:v>2382.4405350000002</c:v>
                </c:pt>
                <c:pt idx="300">
                  <c:v>2319.1356787999998</c:v>
                </c:pt>
                <c:pt idx="301">
                  <c:v>2258.0033751000001</c:v>
                </c:pt>
                <c:pt idx="302">
                  <c:v>2198.948484</c:v>
                </c:pt>
                <c:pt idx="303">
                  <c:v>2141.8791808999999</c:v>
                </c:pt>
                <c:pt idx="304">
                  <c:v>2086.7069050999999</c:v>
                </c:pt>
                <c:pt idx="305">
                  <c:v>2033.3462996000001</c:v>
                </c:pt>
                <c:pt idx="306">
                  <c:v>1981.7151432999999</c:v>
                </c:pt>
                <c:pt idx="307">
                  <c:v>1931.7342765000001</c:v>
                </c:pt>
                <c:pt idx="308">
                  <c:v>1883.3275222</c:v>
                </c:pt>
                <c:pt idx="309">
                  <c:v>1836.4216021</c:v>
                </c:pt>
                <c:pt idx="310">
                  <c:v>1790.9460512000001</c:v>
                </c:pt>
                <c:pt idx="311">
                  <c:v>1746.8331289</c:v>
                </c:pt>
                <c:pt idx="312">
                  <c:v>1704.0177291</c:v>
                </c:pt>
                <c:pt idx="313">
                  <c:v>1662.4372897999999</c:v>
                </c:pt>
                <c:pt idx="314">
                  <c:v>1622.0317015000001</c:v>
                </c:pt>
                <c:pt idx="315">
                  <c:v>1582.743217</c:v>
                </c:pt>
                <c:pt idx="316">
                  <c:v>1544.5163607</c:v>
                </c:pt>
                <c:pt idx="317">
                  <c:v>1507.2978708000001</c:v>
                </c:pt>
                <c:pt idx="318">
                  <c:v>1471.0431470000001</c:v>
                </c:pt>
                <c:pt idx="319">
                  <c:v>1435.7238993000001</c:v>
                </c:pt>
                <c:pt idx="320">
                  <c:v>1401.3149906000001</c:v>
                </c:pt>
                <c:pt idx="321">
                  <c:v>1367.7923602000001</c:v>
                </c:pt>
                <c:pt idx="322">
                  <c:v>1335.1329681</c:v>
                </c:pt>
                <c:pt idx="323">
                  <c:v>1303.3147422</c:v>
                </c:pt>
                <c:pt idx="324">
                  <c:v>1272.3165283999999</c:v>
                </c:pt>
                <c:pt idx="325">
                  <c:v>1242.1180443000001</c:v>
                </c:pt>
                <c:pt idx="326">
                  <c:v>1212.6998349</c:v>
                </c:pt>
                <c:pt idx="327">
                  <c:v>1184.0432306</c:v>
                </c:pt>
                <c:pt idx="328">
                  <c:v>1156.1303081000001</c:v>
                </c:pt>
                <c:pt idx="329">
                  <c:v>1128.9438533</c:v>
                </c:pt>
                <c:pt idx="330">
                  <c:v>1102.4673253999999</c:v>
                </c:pt>
                <c:pt idx="331">
                  <c:v>1076.6848246</c:v>
                </c:pt>
                <c:pt idx="332">
                  <c:v>1051.5810595</c:v>
                </c:pt>
                <c:pt idx="333">
                  <c:v>1027.141318</c:v>
                </c:pt>
                <c:pt idx="334">
                  <c:v>1003.3514388</c:v>
                </c:pt>
                <c:pt idx="335">
                  <c:v>980.19778436000001</c:v>
                </c:pt>
                <c:pt idx="336">
                  <c:v>957.66721560999997</c:v>
                </c:pt>
                <c:pt idx="337">
                  <c:v>935.74706787000002</c:v>
                </c:pt>
                <c:pt idx="338">
                  <c:v>914.42512782999995</c:v>
                </c:pt>
                <c:pt idx="339">
                  <c:v>893.68961184</c:v>
                </c:pt>
                <c:pt idx="340">
                  <c:v>873.52914523000004</c:v>
                </c:pt>
                <c:pt idx="341">
                  <c:v>853.93274265000002</c:v>
                </c:pt>
                <c:pt idx="342">
                  <c:v>834.88978941000005</c:v>
                </c:pt>
                <c:pt idx="343">
                  <c:v>816.39002373000005</c:v>
                </c:pt>
                <c:pt idx="344">
                  <c:v>798.42351975999998</c:v>
                </c:pt>
                <c:pt idx="345">
                  <c:v>780.98067156000002</c:v>
                </c:pt>
                <c:pt idx="346">
                  <c:v>764.05217776999996</c:v>
                </c:pt>
                <c:pt idx="347">
                  <c:v>747.62902697000004</c:v>
                </c:pt>
                <c:pt idx="348">
                  <c:v>731.70248377999997</c:v>
                </c:pt>
                <c:pt idx="349">
                  <c:v>716.26407563999999</c:v>
                </c:pt>
                <c:pt idx="350">
                  <c:v>701.30558010000004</c:v>
                </c:pt>
                <c:pt idx="351">
                  <c:v>686.81901281</c:v>
                </c:pt>
                <c:pt idx="352">
                  <c:v>672.79661597999996</c:v>
                </c:pt>
                <c:pt idx="353">
                  <c:v>659.23084741000002</c:v>
                </c:pt>
                <c:pt idx="354">
                  <c:v>646.11436996999998</c:v>
                </c:pt>
                <c:pt idx="355">
                  <c:v>633.44004160999998</c:v>
                </c:pt>
                <c:pt idx="356">
                  <c:v>621.20090578999998</c:v>
                </c:pt>
                <c:pt idx="357">
                  <c:v>609.39018231</c:v>
                </c:pt>
                <c:pt idx="358">
                  <c:v>598.00125858000001</c:v>
                </c:pt>
                <c:pt idx="359">
                  <c:v>587.02768123999999</c:v>
                </c:pt>
                <c:pt idx="360">
                  <c:v>576.46294656999999</c:v>
                </c:pt>
                <c:pt idx="361">
                  <c:v>566.29610940999999</c:v>
                </c:pt>
                <c:pt idx="362">
                  <c:v>556.51199988999997</c:v>
                </c:pt>
                <c:pt idx="363">
                  <c:v>547.09574183999996</c:v>
                </c:pt>
                <c:pt idx="364">
                  <c:v>538.03294089999997</c:v>
                </c:pt>
                <c:pt idx="365">
                  <c:v>529.30966940999997</c:v>
                </c:pt>
                <c:pt idx="366">
                  <c:v>520.91245172000004</c:v>
                </c:pt>
                <c:pt idx="367">
                  <c:v>512.82824987000004</c:v>
                </c:pt>
                <c:pt idx="368">
                  <c:v>505.04444974</c:v>
                </c:pt>
                <c:pt idx="369">
                  <c:v>497.54884749000001</c:v>
                </c:pt>
                <c:pt idx="370">
                  <c:v>490.32963651</c:v>
                </c:pt>
                <c:pt idx="371">
                  <c:v>483.37539465999998</c:v>
                </c:pt>
                <c:pt idx="372">
                  <c:v>476.67507189999998</c:v>
                </c:pt>
                <c:pt idx="373">
                  <c:v>470.21797838999998</c:v>
                </c:pt>
                <c:pt idx="374">
                  <c:v>463.99377277999997</c:v>
                </c:pt>
                <c:pt idx="375">
                  <c:v>457.99245101999998</c:v>
                </c:pt>
                <c:pt idx="376">
                  <c:v>452.20433536000002</c:v>
                </c:pt>
                <c:pt idx="377">
                  <c:v>446.62006387999998</c:v>
                </c:pt>
                <c:pt idx="378">
                  <c:v>441.23058013000002</c:v>
                </c:pt>
                <c:pt idx="379">
                  <c:v>436.02712327</c:v>
                </c:pt>
                <c:pt idx="380">
                  <c:v>431.00121842999999</c:v>
                </c:pt>
                <c:pt idx="381">
                  <c:v>426.14466737999999</c:v>
                </c:pt>
                <c:pt idx="382">
                  <c:v>421.44953957000001</c:v>
                </c:pt>
                <c:pt idx="383">
                  <c:v>416.90816332999998</c:v>
                </c:pt>
                <c:pt idx="384">
                  <c:v>412.51311748000001</c:v>
                </c:pt>
                <c:pt idx="385">
                  <c:v>408.25722313</c:v>
                </c:pt>
                <c:pt idx="386">
                  <c:v>404.13353575999997</c:v>
                </c:pt>
                <c:pt idx="387">
                  <c:v>400.13533760000001</c:v>
                </c:pt>
                <c:pt idx="388">
                  <c:v>396.25613018000001</c:v>
                </c:pt>
                <c:pt idx="389">
                  <c:v>392.48962719000002</c:v>
                </c:pt>
                <c:pt idx="390">
                  <c:v>388.82974754999998</c:v>
                </c:pt>
                <c:pt idx="391">
                  <c:v>385.27060868000001</c:v>
                </c:pt>
                <c:pt idx="392">
                  <c:v>381.80652006000003</c:v>
                </c:pt>
                <c:pt idx="393">
                  <c:v>378.43197688999999</c:v>
                </c:pt>
                <c:pt idx="394">
                  <c:v>375.14165408000002</c:v>
                </c:pt>
                <c:pt idx="395">
                  <c:v>371.93040036000002</c:v>
                </c:pt>
                <c:pt idx="396">
                  <c:v>368.79323260000001</c:v>
                </c:pt>
                <c:pt idx="397">
                  <c:v>365.7253303</c:v>
                </c:pt>
                <c:pt idx="398">
                  <c:v>362.72203034</c:v>
                </c:pt>
                <c:pt idx="399">
                  <c:v>359.77882177999999</c:v>
                </c:pt>
                <c:pt idx="400">
                  <c:v>356.89134092</c:v>
                </c:pt>
                <c:pt idx="401">
                  <c:v>354.05536651</c:v>
                </c:pt>
                <c:pt idx="402">
                  <c:v>351.26681509000002</c:v>
                </c:pt>
                <c:pt idx="403">
                  <c:v>348.52173649000002</c:v>
                </c:pt>
                <c:pt idx="404">
                  <c:v>345.81630949999999</c:v>
                </c:pt>
                <c:pt idx="405">
                  <c:v>343.14690450000001</c:v>
                </c:pt>
                <c:pt idx="406">
                  <c:v>340.51153425000001</c:v>
                </c:pt>
                <c:pt idx="407">
                  <c:v>337.90978353999998</c:v>
                </c:pt>
                <c:pt idx="408">
                  <c:v>335.34130921000002</c:v>
                </c:pt>
                <c:pt idx="409">
                  <c:v>332.80577264999999</c:v>
                </c:pt>
                <c:pt idx="410">
                  <c:v>330.30283968999998</c:v>
                </c:pt>
                <c:pt idx="411">
                  <c:v>327.83218056999999</c:v>
                </c:pt>
                <c:pt idx="412">
                  <c:v>325.39346986999999</c:v>
                </c:pt>
                <c:pt idx="413">
                  <c:v>322.98638646000001</c:v>
                </c:pt>
                <c:pt idx="414">
                  <c:v>320.61061338000002</c:v>
                </c:pt>
                <c:pt idx="415">
                  <c:v>318.26583786999998</c:v>
                </c:pt>
                <c:pt idx="416">
                  <c:v>315.95175119999999</c:v>
                </c:pt>
                <c:pt idx="417">
                  <c:v>313.66804872</c:v>
                </c:pt>
                <c:pt idx="418">
                  <c:v>311.41442970000003</c:v>
                </c:pt>
                <c:pt idx="419">
                  <c:v>309.19059735000002</c:v>
                </c:pt>
                <c:pt idx="420">
                  <c:v>306.99625867999998</c:v>
                </c:pt>
                <c:pt idx="421">
                  <c:v>304.83112454000002</c:v>
                </c:pt>
                <c:pt idx="422">
                  <c:v>302.69490946000002</c:v>
                </c:pt>
                <c:pt idx="423">
                  <c:v>300.58733165000001</c:v>
                </c:pt>
                <c:pt idx="424">
                  <c:v>298.50811296000001</c:v>
                </c:pt>
                <c:pt idx="425">
                  <c:v>296.45697876999998</c:v>
                </c:pt>
                <c:pt idx="426">
                  <c:v>294.43365795</c:v>
                </c:pt>
                <c:pt idx="427">
                  <c:v>292.43788284999999</c:v>
                </c:pt>
                <c:pt idx="428">
                  <c:v>290.46938918000001</c:v>
                </c:pt>
                <c:pt idx="429">
                  <c:v>288.52791601000001</c:v>
                </c:pt>
                <c:pt idx="430">
                  <c:v>286.61320568000002</c:v>
                </c:pt>
                <c:pt idx="431">
                  <c:v>284.72500378000001</c:v>
                </c:pt>
                <c:pt idx="432">
                  <c:v>282.86305905</c:v>
                </c:pt>
                <c:pt idx="433">
                  <c:v>281.02712341</c:v>
                </c:pt>
                <c:pt idx="434">
                  <c:v>279.21695181000001</c:v>
                </c:pt>
                <c:pt idx="435">
                  <c:v>277.43230226999998</c:v>
                </c:pt>
                <c:pt idx="436">
                  <c:v>275.67293576999998</c:v>
                </c:pt>
                <c:pt idx="437">
                  <c:v>273.93861623999999</c:v>
                </c:pt>
                <c:pt idx="438">
                  <c:v>272.22911049999999</c:v>
                </c:pt>
                <c:pt idx="439">
                  <c:v>270.54418819</c:v>
                </c:pt>
                <c:pt idx="440">
                  <c:v>268.88362176999999</c:v>
                </c:pt>
                <c:pt idx="441">
                  <c:v>267.24718643</c:v>
                </c:pt>
                <c:pt idx="442">
                  <c:v>265.63466010000002</c:v>
                </c:pt>
                <c:pt idx="443">
                  <c:v>264.04582333000002</c:v>
                </c:pt>
                <c:pt idx="444">
                  <c:v>262.48045932000002</c:v>
                </c:pt>
                <c:pt idx="445">
                  <c:v>260.93835385</c:v>
                </c:pt>
                <c:pt idx="446">
                  <c:v>259.41929520000002</c:v>
                </c:pt>
                <c:pt idx="447">
                  <c:v>257.92307418000001</c:v>
                </c:pt>
                <c:pt idx="448">
                  <c:v>256.44948404000002</c:v>
                </c:pt>
                <c:pt idx="449">
                  <c:v>254.99832043999999</c:v>
                </c:pt>
                <c:pt idx="450">
                  <c:v>253.56938142999999</c:v>
                </c:pt>
                <c:pt idx="451">
                  <c:v>252.16246738000001</c:v>
                </c:pt>
                <c:pt idx="452">
                  <c:v>250.77738095999999</c:v>
                </c:pt>
                <c:pt idx="453">
                  <c:v>249.4139271</c:v>
                </c:pt>
                <c:pt idx="454">
                  <c:v>248.07191297</c:v>
                </c:pt>
                <c:pt idx="455">
                  <c:v>246.75114790999999</c:v>
                </c:pt>
                <c:pt idx="456">
                  <c:v>245.45144342</c:v>
                </c:pt>
                <c:pt idx="457">
                  <c:v>244.17252893</c:v>
                </c:pt>
                <c:pt idx="458">
                  <c:v>242.91380402999999</c:v>
                </c:pt>
                <c:pt idx="459">
                  <c:v>241.67459922</c:v>
                </c:pt>
                <c:pt idx="460">
                  <c:v>240.45426085</c:v>
                </c:pt>
                <c:pt idx="461">
                  <c:v>239.25215077999999</c:v>
                </c:pt>
                <c:pt idx="462">
                  <c:v>238.06764598000001</c:v>
                </c:pt>
                <c:pt idx="463">
                  <c:v>236.90013816000001</c:v>
                </c:pt>
                <c:pt idx="464">
                  <c:v>235.74903343</c:v>
                </c:pt>
                <c:pt idx="465">
                  <c:v>234.61375193999999</c:v>
                </c:pt>
                <c:pt idx="466">
                  <c:v>233.49372751999999</c:v>
                </c:pt>
                <c:pt idx="467">
                  <c:v>232.38840739</c:v>
                </c:pt>
                <c:pt idx="468">
                  <c:v>231.29725182000001</c:v>
                </c:pt>
                <c:pt idx="469">
                  <c:v>230.2197338</c:v>
                </c:pt>
                <c:pt idx="470">
                  <c:v>229.15533876000001</c:v>
                </c:pt>
                <c:pt idx="471">
                  <c:v>228.10356426999999</c:v>
                </c:pt>
                <c:pt idx="472">
                  <c:v>227.06391972</c:v>
                </c:pt>
                <c:pt idx="473">
                  <c:v>226.03592608</c:v>
                </c:pt>
                <c:pt idx="474">
                  <c:v>225.01911561</c:v>
                </c:pt>
                <c:pt idx="475">
                  <c:v>224.01303157999999</c:v>
                </c:pt>
                <c:pt idx="476">
                  <c:v>223.01722803000001</c:v>
                </c:pt>
                <c:pt idx="477">
                  <c:v>222.03126950999999</c:v>
                </c:pt>
                <c:pt idx="478">
                  <c:v>221.05473079999999</c:v>
                </c:pt>
                <c:pt idx="479">
                  <c:v>220.08719674</c:v>
                </c:pt>
                <c:pt idx="480">
                  <c:v>219.12826192</c:v>
                </c:pt>
                <c:pt idx="481">
                  <c:v>218.17753051</c:v>
                </c:pt>
                <c:pt idx="482">
                  <c:v>217.23461601</c:v>
                </c:pt>
                <c:pt idx="483">
                  <c:v>216.29914101</c:v>
                </c:pt>
                <c:pt idx="484">
                  <c:v>215.37073703999999</c:v>
                </c:pt>
                <c:pt idx="485">
                  <c:v>214.4490443</c:v>
                </c:pt>
                <c:pt idx="486">
                  <c:v>213.53371150999999</c:v>
                </c:pt>
                <c:pt idx="487">
                  <c:v>212.62439567000001</c:v>
                </c:pt>
                <c:pt idx="488">
                  <c:v>211.72076190999999</c:v>
                </c:pt>
                <c:pt idx="489">
                  <c:v>210.82248326999999</c:v>
                </c:pt>
                <c:pt idx="490">
                  <c:v>209.92924052999999</c:v>
                </c:pt>
                <c:pt idx="491">
                  <c:v>209.04072205</c:v>
                </c:pt>
                <c:pt idx="492">
                  <c:v>208.15662358</c:v>
                </c:pt>
                <c:pt idx="493">
                  <c:v>207.27664809000001</c:v>
                </c:pt>
                <c:pt idx="494">
                  <c:v>206.4005056</c:v>
                </c:pt>
                <c:pt idx="495">
                  <c:v>205.52791305</c:v>
                </c:pt>
                <c:pt idx="496">
                  <c:v>204.65859412</c:v>
                </c:pt>
                <c:pt idx="497">
                  <c:v>203.79227906</c:v>
                </c:pt>
                <c:pt idx="498">
                  <c:v>202.9287046</c:v>
                </c:pt>
                <c:pt idx="499">
                  <c:v>202.06761374000001</c:v>
                </c:pt>
                <c:pt idx="500">
                  <c:v>201.20875565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EA-4A1F-8B2C-18638AD7B925}"/>
            </c:ext>
          </c:extLst>
        </c:ser>
        <c:ser>
          <c:idx val="1"/>
          <c:order val="1"/>
          <c:tx>
            <c:strRef>
              <c:f>Sheet4!$C$1</c:f>
              <c:strCache>
                <c:ptCount val="1"/>
                <c:pt idx="0">
                  <c:v>Scattering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Sheet4!$A$2:$A$502</c:f>
              <c:numCache>
                <c:formatCode>General</c:formatCode>
                <c:ptCount val="501"/>
                <c:pt idx="0">
                  <c:v>300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  <c:pt idx="181">
                  <c:v>481</c:v>
                </c:pt>
                <c:pt idx="182">
                  <c:v>482</c:v>
                </c:pt>
                <c:pt idx="183">
                  <c:v>483</c:v>
                </c:pt>
                <c:pt idx="184">
                  <c:v>484</c:v>
                </c:pt>
                <c:pt idx="185">
                  <c:v>485</c:v>
                </c:pt>
                <c:pt idx="186">
                  <c:v>486</c:v>
                </c:pt>
                <c:pt idx="187">
                  <c:v>487</c:v>
                </c:pt>
                <c:pt idx="188">
                  <c:v>488</c:v>
                </c:pt>
                <c:pt idx="189">
                  <c:v>489</c:v>
                </c:pt>
                <c:pt idx="190">
                  <c:v>490</c:v>
                </c:pt>
                <c:pt idx="191">
                  <c:v>491</c:v>
                </c:pt>
                <c:pt idx="192">
                  <c:v>492</c:v>
                </c:pt>
                <c:pt idx="193">
                  <c:v>493</c:v>
                </c:pt>
                <c:pt idx="194">
                  <c:v>494</c:v>
                </c:pt>
                <c:pt idx="195">
                  <c:v>495</c:v>
                </c:pt>
                <c:pt idx="196">
                  <c:v>496</c:v>
                </c:pt>
                <c:pt idx="197">
                  <c:v>497</c:v>
                </c:pt>
                <c:pt idx="198">
                  <c:v>498</c:v>
                </c:pt>
                <c:pt idx="199">
                  <c:v>499</c:v>
                </c:pt>
                <c:pt idx="200">
                  <c:v>500</c:v>
                </c:pt>
                <c:pt idx="201">
                  <c:v>501</c:v>
                </c:pt>
                <c:pt idx="202">
                  <c:v>502</c:v>
                </c:pt>
                <c:pt idx="203">
                  <c:v>503</c:v>
                </c:pt>
                <c:pt idx="204">
                  <c:v>504</c:v>
                </c:pt>
                <c:pt idx="205">
                  <c:v>505</c:v>
                </c:pt>
                <c:pt idx="206">
                  <c:v>506</c:v>
                </c:pt>
                <c:pt idx="207">
                  <c:v>507</c:v>
                </c:pt>
                <c:pt idx="208">
                  <c:v>508</c:v>
                </c:pt>
                <c:pt idx="209">
                  <c:v>509</c:v>
                </c:pt>
                <c:pt idx="210">
                  <c:v>510</c:v>
                </c:pt>
                <c:pt idx="211">
                  <c:v>511</c:v>
                </c:pt>
                <c:pt idx="212">
                  <c:v>512</c:v>
                </c:pt>
                <c:pt idx="213">
                  <c:v>513</c:v>
                </c:pt>
                <c:pt idx="214">
                  <c:v>514</c:v>
                </c:pt>
                <c:pt idx="215">
                  <c:v>515</c:v>
                </c:pt>
                <c:pt idx="216">
                  <c:v>516</c:v>
                </c:pt>
                <c:pt idx="217">
                  <c:v>517</c:v>
                </c:pt>
                <c:pt idx="218">
                  <c:v>518</c:v>
                </c:pt>
                <c:pt idx="219">
                  <c:v>519</c:v>
                </c:pt>
                <c:pt idx="220">
                  <c:v>520</c:v>
                </c:pt>
                <c:pt idx="221">
                  <c:v>521</c:v>
                </c:pt>
                <c:pt idx="222">
                  <c:v>522</c:v>
                </c:pt>
                <c:pt idx="223">
                  <c:v>523</c:v>
                </c:pt>
                <c:pt idx="224">
                  <c:v>524</c:v>
                </c:pt>
                <c:pt idx="225">
                  <c:v>525</c:v>
                </c:pt>
                <c:pt idx="226">
                  <c:v>526</c:v>
                </c:pt>
                <c:pt idx="227">
                  <c:v>527</c:v>
                </c:pt>
                <c:pt idx="228">
                  <c:v>528</c:v>
                </c:pt>
                <c:pt idx="229">
                  <c:v>529</c:v>
                </c:pt>
                <c:pt idx="230">
                  <c:v>530</c:v>
                </c:pt>
                <c:pt idx="231">
                  <c:v>531</c:v>
                </c:pt>
                <c:pt idx="232">
                  <c:v>532</c:v>
                </c:pt>
                <c:pt idx="233">
                  <c:v>533</c:v>
                </c:pt>
                <c:pt idx="234">
                  <c:v>534</c:v>
                </c:pt>
                <c:pt idx="235">
                  <c:v>535</c:v>
                </c:pt>
                <c:pt idx="236">
                  <c:v>536</c:v>
                </c:pt>
                <c:pt idx="237">
                  <c:v>537</c:v>
                </c:pt>
                <c:pt idx="238">
                  <c:v>538</c:v>
                </c:pt>
                <c:pt idx="239">
                  <c:v>539</c:v>
                </c:pt>
                <c:pt idx="240">
                  <c:v>540</c:v>
                </c:pt>
                <c:pt idx="241">
                  <c:v>541</c:v>
                </c:pt>
                <c:pt idx="242">
                  <c:v>542</c:v>
                </c:pt>
                <c:pt idx="243">
                  <c:v>543</c:v>
                </c:pt>
                <c:pt idx="244">
                  <c:v>544</c:v>
                </c:pt>
                <c:pt idx="245">
                  <c:v>545</c:v>
                </c:pt>
                <c:pt idx="246">
                  <c:v>546</c:v>
                </c:pt>
                <c:pt idx="247">
                  <c:v>547</c:v>
                </c:pt>
                <c:pt idx="248">
                  <c:v>548</c:v>
                </c:pt>
                <c:pt idx="249">
                  <c:v>549</c:v>
                </c:pt>
                <c:pt idx="250">
                  <c:v>550</c:v>
                </c:pt>
                <c:pt idx="251">
                  <c:v>551</c:v>
                </c:pt>
                <c:pt idx="252">
                  <c:v>552</c:v>
                </c:pt>
                <c:pt idx="253">
                  <c:v>553</c:v>
                </c:pt>
                <c:pt idx="254">
                  <c:v>554</c:v>
                </c:pt>
                <c:pt idx="255">
                  <c:v>555</c:v>
                </c:pt>
                <c:pt idx="256">
                  <c:v>556</c:v>
                </c:pt>
                <c:pt idx="257">
                  <c:v>557</c:v>
                </c:pt>
                <c:pt idx="258">
                  <c:v>558</c:v>
                </c:pt>
                <c:pt idx="259">
                  <c:v>559</c:v>
                </c:pt>
                <c:pt idx="260">
                  <c:v>560</c:v>
                </c:pt>
                <c:pt idx="261">
                  <c:v>561</c:v>
                </c:pt>
                <c:pt idx="262">
                  <c:v>562</c:v>
                </c:pt>
                <c:pt idx="263">
                  <c:v>563</c:v>
                </c:pt>
                <c:pt idx="264">
                  <c:v>564</c:v>
                </c:pt>
                <c:pt idx="265">
                  <c:v>565</c:v>
                </c:pt>
                <c:pt idx="266">
                  <c:v>566</c:v>
                </c:pt>
                <c:pt idx="267">
                  <c:v>567</c:v>
                </c:pt>
                <c:pt idx="268">
                  <c:v>568</c:v>
                </c:pt>
                <c:pt idx="269">
                  <c:v>569</c:v>
                </c:pt>
                <c:pt idx="270">
                  <c:v>570</c:v>
                </c:pt>
                <c:pt idx="271">
                  <c:v>571</c:v>
                </c:pt>
                <c:pt idx="272">
                  <c:v>572</c:v>
                </c:pt>
                <c:pt idx="273">
                  <c:v>573</c:v>
                </c:pt>
                <c:pt idx="274">
                  <c:v>574</c:v>
                </c:pt>
                <c:pt idx="275">
                  <c:v>575</c:v>
                </c:pt>
                <c:pt idx="276">
                  <c:v>576</c:v>
                </c:pt>
                <c:pt idx="277">
                  <c:v>577</c:v>
                </c:pt>
                <c:pt idx="278">
                  <c:v>578</c:v>
                </c:pt>
                <c:pt idx="279">
                  <c:v>579</c:v>
                </c:pt>
                <c:pt idx="280">
                  <c:v>580</c:v>
                </c:pt>
                <c:pt idx="281">
                  <c:v>581</c:v>
                </c:pt>
                <c:pt idx="282">
                  <c:v>582</c:v>
                </c:pt>
                <c:pt idx="283">
                  <c:v>583</c:v>
                </c:pt>
                <c:pt idx="284">
                  <c:v>584</c:v>
                </c:pt>
                <c:pt idx="285">
                  <c:v>585</c:v>
                </c:pt>
                <c:pt idx="286">
                  <c:v>586</c:v>
                </c:pt>
                <c:pt idx="287">
                  <c:v>587</c:v>
                </c:pt>
                <c:pt idx="288">
                  <c:v>588</c:v>
                </c:pt>
                <c:pt idx="289">
                  <c:v>589</c:v>
                </c:pt>
                <c:pt idx="290">
                  <c:v>590</c:v>
                </c:pt>
                <c:pt idx="291">
                  <c:v>591</c:v>
                </c:pt>
                <c:pt idx="292">
                  <c:v>592</c:v>
                </c:pt>
                <c:pt idx="293">
                  <c:v>593</c:v>
                </c:pt>
                <c:pt idx="294">
                  <c:v>594</c:v>
                </c:pt>
                <c:pt idx="295">
                  <c:v>595</c:v>
                </c:pt>
                <c:pt idx="296">
                  <c:v>596</c:v>
                </c:pt>
                <c:pt idx="297">
                  <c:v>597</c:v>
                </c:pt>
                <c:pt idx="298">
                  <c:v>598</c:v>
                </c:pt>
                <c:pt idx="299">
                  <c:v>599</c:v>
                </c:pt>
                <c:pt idx="300">
                  <c:v>600</c:v>
                </c:pt>
                <c:pt idx="301">
                  <c:v>601</c:v>
                </c:pt>
                <c:pt idx="302">
                  <c:v>602</c:v>
                </c:pt>
                <c:pt idx="303">
                  <c:v>603</c:v>
                </c:pt>
                <c:pt idx="304">
                  <c:v>604</c:v>
                </c:pt>
                <c:pt idx="305">
                  <c:v>605</c:v>
                </c:pt>
                <c:pt idx="306">
                  <c:v>606</c:v>
                </c:pt>
                <c:pt idx="307">
                  <c:v>607</c:v>
                </c:pt>
                <c:pt idx="308">
                  <c:v>608</c:v>
                </c:pt>
                <c:pt idx="309">
                  <c:v>609</c:v>
                </c:pt>
                <c:pt idx="310">
                  <c:v>610</c:v>
                </c:pt>
                <c:pt idx="311">
                  <c:v>611</c:v>
                </c:pt>
                <c:pt idx="312">
                  <c:v>612</c:v>
                </c:pt>
                <c:pt idx="313">
                  <c:v>613</c:v>
                </c:pt>
                <c:pt idx="314">
                  <c:v>614</c:v>
                </c:pt>
                <c:pt idx="315">
                  <c:v>615</c:v>
                </c:pt>
                <c:pt idx="316">
                  <c:v>616</c:v>
                </c:pt>
                <c:pt idx="317">
                  <c:v>617</c:v>
                </c:pt>
                <c:pt idx="318">
                  <c:v>618</c:v>
                </c:pt>
                <c:pt idx="319">
                  <c:v>619</c:v>
                </c:pt>
                <c:pt idx="320">
                  <c:v>620</c:v>
                </c:pt>
                <c:pt idx="321">
                  <c:v>621</c:v>
                </c:pt>
                <c:pt idx="322">
                  <c:v>622</c:v>
                </c:pt>
                <c:pt idx="323">
                  <c:v>623</c:v>
                </c:pt>
                <c:pt idx="324">
                  <c:v>624</c:v>
                </c:pt>
                <c:pt idx="325">
                  <c:v>625</c:v>
                </c:pt>
                <c:pt idx="326">
                  <c:v>626</c:v>
                </c:pt>
                <c:pt idx="327">
                  <c:v>627</c:v>
                </c:pt>
                <c:pt idx="328">
                  <c:v>628</c:v>
                </c:pt>
                <c:pt idx="329">
                  <c:v>629</c:v>
                </c:pt>
                <c:pt idx="330">
                  <c:v>630</c:v>
                </c:pt>
                <c:pt idx="331">
                  <c:v>631</c:v>
                </c:pt>
                <c:pt idx="332">
                  <c:v>632</c:v>
                </c:pt>
                <c:pt idx="333">
                  <c:v>633</c:v>
                </c:pt>
                <c:pt idx="334">
                  <c:v>634</c:v>
                </c:pt>
                <c:pt idx="335">
                  <c:v>635</c:v>
                </c:pt>
                <c:pt idx="336">
                  <c:v>636</c:v>
                </c:pt>
                <c:pt idx="337">
                  <c:v>637</c:v>
                </c:pt>
                <c:pt idx="338">
                  <c:v>638</c:v>
                </c:pt>
                <c:pt idx="339">
                  <c:v>639</c:v>
                </c:pt>
                <c:pt idx="340">
                  <c:v>640</c:v>
                </c:pt>
                <c:pt idx="341">
                  <c:v>641</c:v>
                </c:pt>
                <c:pt idx="342">
                  <c:v>642</c:v>
                </c:pt>
                <c:pt idx="343">
                  <c:v>643</c:v>
                </c:pt>
                <c:pt idx="344">
                  <c:v>644</c:v>
                </c:pt>
                <c:pt idx="345">
                  <c:v>645</c:v>
                </c:pt>
                <c:pt idx="346">
                  <c:v>646</c:v>
                </c:pt>
                <c:pt idx="347">
                  <c:v>647</c:v>
                </c:pt>
                <c:pt idx="348">
                  <c:v>648</c:v>
                </c:pt>
                <c:pt idx="349">
                  <c:v>649</c:v>
                </c:pt>
                <c:pt idx="350">
                  <c:v>650</c:v>
                </c:pt>
                <c:pt idx="351">
                  <c:v>651</c:v>
                </c:pt>
                <c:pt idx="352">
                  <c:v>652</c:v>
                </c:pt>
                <c:pt idx="353">
                  <c:v>653</c:v>
                </c:pt>
                <c:pt idx="354">
                  <c:v>654</c:v>
                </c:pt>
                <c:pt idx="355">
                  <c:v>655</c:v>
                </c:pt>
                <c:pt idx="356">
                  <c:v>656</c:v>
                </c:pt>
                <c:pt idx="357">
                  <c:v>657</c:v>
                </c:pt>
                <c:pt idx="358">
                  <c:v>658</c:v>
                </c:pt>
                <c:pt idx="359">
                  <c:v>659</c:v>
                </c:pt>
                <c:pt idx="360">
                  <c:v>660</c:v>
                </c:pt>
                <c:pt idx="361">
                  <c:v>661</c:v>
                </c:pt>
                <c:pt idx="362">
                  <c:v>662</c:v>
                </c:pt>
                <c:pt idx="363">
                  <c:v>663</c:v>
                </c:pt>
                <c:pt idx="364">
                  <c:v>664</c:v>
                </c:pt>
                <c:pt idx="365">
                  <c:v>665</c:v>
                </c:pt>
                <c:pt idx="366">
                  <c:v>666</c:v>
                </c:pt>
                <c:pt idx="367">
                  <c:v>667</c:v>
                </c:pt>
                <c:pt idx="368">
                  <c:v>668</c:v>
                </c:pt>
                <c:pt idx="369">
                  <c:v>669</c:v>
                </c:pt>
                <c:pt idx="370">
                  <c:v>670</c:v>
                </c:pt>
                <c:pt idx="371">
                  <c:v>671</c:v>
                </c:pt>
                <c:pt idx="372">
                  <c:v>672</c:v>
                </c:pt>
                <c:pt idx="373">
                  <c:v>673</c:v>
                </c:pt>
                <c:pt idx="374">
                  <c:v>674</c:v>
                </c:pt>
                <c:pt idx="375">
                  <c:v>675</c:v>
                </c:pt>
                <c:pt idx="376">
                  <c:v>676</c:v>
                </c:pt>
                <c:pt idx="377">
                  <c:v>677</c:v>
                </c:pt>
                <c:pt idx="378">
                  <c:v>678</c:v>
                </c:pt>
                <c:pt idx="379">
                  <c:v>679</c:v>
                </c:pt>
                <c:pt idx="380">
                  <c:v>680</c:v>
                </c:pt>
                <c:pt idx="381">
                  <c:v>681</c:v>
                </c:pt>
                <c:pt idx="382">
                  <c:v>682</c:v>
                </c:pt>
                <c:pt idx="383">
                  <c:v>683</c:v>
                </c:pt>
                <c:pt idx="384">
                  <c:v>684</c:v>
                </c:pt>
                <c:pt idx="385">
                  <c:v>685</c:v>
                </c:pt>
                <c:pt idx="386">
                  <c:v>686</c:v>
                </c:pt>
                <c:pt idx="387">
                  <c:v>687</c:v>
                </c:pt>
                <c:pt idx="388">
                  <c:v>688</c:v>
                </c:pt>
                <c:pt idx="389">
                  <c:v>689</c:v>
                </c:pt>
                <c:pt idx="390">
                  <c:v>690</c:v>
                </c:pt>
                <c:pt idx="391">
                  <c:v>691</c:v>
                </c:pt>
                <c:pt idx="392">
                  <c:v>692</c:v>
                </c:pt>
                <c:pt idx="393">
                  <c:v>693</c:v>
                </c:pt>
                <c:pt idx="394">
                  <c:v>694</c:v>
                </c:pt>
                <c:pt idx="395">
                  <c:v>695</c:v>
                </c:pt>
                <c:pt idx="396">
                  <c:v>696</c:v>
                </c:pt>
                <c:pt idx="397">
                  <c:v>697</c:v>
                </c:pt>
                <c:pt idx="398">
                  <c:v>698</c:v>
                </c:pt>
                <c:pt idx="399">
                  <c:v>699</c:v>
                </c:pt>
                <c:pt idx="400">
                  <c:v>700</c:v>
                </c:pt>
                <c:pt idx="401">
                  <c:v>701</c:v>
                </c:pt>
                <c:pt idx="402">
                  <c:v>702</c:v>
                </c:pt>
                <c:pt idx="403">
                  <c:v>703</c:v>
                </c:pt>
                <c:pt idx="404">
                  <c:v>704</c:v>
                </c:pt>
                <c:pt idx="405">
                  <c:v>705</c:v>
                </c:pt>
                <c:pt idx="406">
                  <c:v>706</c:v>
                </c:pt>
                <c:pt idx="407">
                  <c:v>707</c:v>
                </c:pt>
                <c:pt idx="408">
                  <c:v>708</c:v>
                </c:pt>
                <c:pt idx="409">
                  <c:v>709</c:v>
                </c:pt>
                <c:pt idx="410">
                  <c:v>710</c:v>
                </c:pt>
                <c:pt idx="411">
                  <c:v>711</c:v>
                </c:pt>
                <c:pt idx="412">
                  <c:v>712</c:v>
                </c:pt>
                <c:pt idx="413">
                  <c:v>713</c:v>
                </c:pt>
                <c:pt idx="414">
                  <c:v>714</c:v>
                </c:pt>
                <c:pt idx="415">
                  <c:v>715</c:v>
                </c:pt>
                <c:pt idx="416">
                  <c:v>716</c:v>
                </c:pt>
                <c:pt idx="417">
                  <c:v>717</c:v>
                </c:pt>
                <c:pt idx="418">
                  <c:v>718</c:v>
                </c:pt>
                <c:pt idx="419">
                  <c:v>719</c:v>
                </c:pt>
                <c:pt idx="420">
                  <c:v>720</c:v>
                </c:pt>
                <c:pt idx="421">
                  <c:v>721</c:v>
                </c:pt>
                <c:pt idx="422">
                  <c:v>722</c:v>
                </c:pt>
                <c:pt idx="423">
                  <c:v>723</c:v>
                </c:pt>
                <c:pt idx="424">
                  <c:v>724</c:v>
                </c:pt>
                <c:pt idx="425">
                  <c:v>725</c:v>
                </c:pt>
                <c:pt idx="426">
                  <c:v>726</c:v>
                </c:pt>
                <c:pt idx="427">
                  <c:v>727</c:v>
                </c:pt>
                <c:pt idx="428">
                  <c:v>728</c:v>
                </c:pt>
                <c:pt idx="429">
                  <c:v>729</c:v>
                </c:pt>
                <c:pt idx="430">
                  <c:v>730</c:v>
                </c:pt>
                <c:pt idx="431">
                  <c:v>731</c:v>
                </c:pt>
                <c:pt idx="432">
                  <c:v>732</c:v>
                </c:pt>
                <c:pt idx="433">
                  <c:v>733</c:v>
                </c:pt>
                <c:pt idx="434">
                  <c:v>734</c:v>
                </c:pt>
                <c:pt idx="435">
                  <c:v>735</c:v>
                </c:pt>
                <c:pt idx="436">
                  <c:v>736</c:v>
                </c:pt>
                <c:pt idx="437">
                  <c:v>737</c:v>
                </c:pt>
                <c:pt idx="438">
                  <c:v>738</c:v>
                </c:pt>
                <c:pt idx="439">
                  <c:v>739</c:v>
                </c:pt>
                <c:pt idx="440">
                  <c:v>740</c:v>
                </c:pt>
                <c:pt idx="441">
                  <c:v>741</c:v>
                </c:pt>
                <c:pt idx="442">
                  <c:v>742</c:v>
                </c:pt>
                <c:pt idx="443">
                  <c:v>743</c:v>
                </c:pt>
                <c:pt idx="444">
                  <c:v>744</c:v>
                </c:pt>
                <c:pt idx="445">
                  <c:v>745</c:v>
                </c:pt>
                <c:pt idx="446">
                  <c:v>746</c:v>
                </c:pt>
                <c:pt idx="447">
                  <c:v>747</c:v>
                </c:pt>
                <c:pt idx="448">
                  <c:v>748</c:v>
                </c:pt>
                <c:pt idx="449">
                  <c:v>749</c:v>
                </c:pt>
                <c:pt idx="450">
                  <c:v>750</c:v>
                </c:pt>
                <c:pt idx="451">
                  <c:v>751</c:v>
                </c:pt>
                <c:pt idx="452">
                  <c:v>752</c:v>
                </c:pt>
                <c:pt idx="453">
                  <c:v>753</c:v>
                </c:pt>
                <c:pt idx="454">
                  <c:v>754</c:v>
                </c:pt>
                <c:pt idx="455">
                  <c:v>755</c:v>
                </c:pt>
                <c:pt idx="456">
                  <c:v>756</c:v>
                </c:pt>
                <c:pt idx="457">
                  <c:v>757</c:v>
                </c:pt>
                <c:pt idx="458">
                  <c:v>758</c:v>
                </c:pt>
                <c:pt idx="459">
                  <c:v>759</c:v>
                </c:pt>
                <c:pt idx="460">
                  <c:v>760</c:v>
                </c:pt>
                <c:pt idx="461">
                  <c:v>761</c:v>
                </c:pt>
                <c:pt idx="462">
                  <c:v>762</c:v>
                </c:pt>
                <c:pt idx="463">
                  <c:v>763</c:v>
                </c:pt>
                <c:pt idx="464">
                  <c:v>764</c:v>
                </c:pt>
                <c:pt idx="465">
                  <c:v>765</c:v>
                </c:pt>
                <c:pt idx="466">
                  <c:v>766</c:v>
                </c:pt>
                <c:pt idx="467">
                  <c:v>767</c:v>
                </c:pt>
                <c:pt idx="468">
                  <c:v>768</c:v>
                </c:pt>
                <c:pt idx="469">
                  <c:v>769</c:v>
                </c:pt>
                <c:pt idx="470">
                  <c:v>770</c:v>
                </c:pt>
                <c:pt idx="471">
                  <c:v>771</c:v>
                </c:pt>
                <c:pt idx="472">
                  <c:v>772</c:v>
                </c:pt>
                <c:pt idx="473">
                  <c:v>773</c:v>
                </c:pt>
                <c:pt idx="474">
                  <c:v>774</c:v>
                </c:pt>
                <c:pt idx="475">
                  <c:v>775</c:v>
                </c:pt>
                <c:pt idx="476">
                  <c:v>776</c:v>
                </c:pt>
                <c:pt idx="477">
                  <c:v>777</c:v>
                </c:pt>
                <c:pt idx="478">
                  <c:v>778</c:v>
                </c:pt>
                <c:pt idx="479">
                  <c:v>779</c:v>
                </c:pt>
                <c:pt idx="480">
                  <c:v>780</c:v>
                </c:pt>
                <c:pt idx="481">
                  <c:v>781</c:v>
                </c:pt>
                <c:pt idx="482">
                  <c:v>782</c:v>
                </c:pt>
                <c:pt idx="483">
                  <c:v>783</c:v>
                </c:pt>
                <c:pt idx="484">
                  <c:v>784</c:v>
                </c:pt>
                <c:pt idx="485">
                  <c:v>785</c:v>
                </c:pt>
                <c:pt idx="486">
                  <c:v>786</c:v>
                </c:pt>
                <c:pt idx="487">
                  <c:v>787</c:v>
                </c:pt>
                <c:pt idx="488">
                  <c:v>788</c:v>
                </c:pt>
                <c:pt idx="489">
                  <c:v>789</c:v>
                </c:pt>
                <c:pt idx="490">
                  <c:v>790</c:v>
                </c:pt>
                <c:pt idx="491">
                  <c:v>791</c:v>
                </c:pt>
                <c:pt idx="492">
                  <c:v>792</c:v>
                </c:pt>
                <c:pt idx="493">
                  <c:v>793</c:v>
                </c:pt>
                <c:pt idx="494">
                  <c:v>794</c:v>
                </c:pt>
                <c:pt idx="495">
                  <c:v>795</c:v>
                </c:pt>
                <c:pt idx="496">
                  <c:v>796</c:v>
                </c:pt>
                <c:pt idx="497">
                  <c:v>797</c:v>
                </c:pt>
                <c:pt idx="498">
                  <c:v>798</c:v>
                </c:pt>
                <c:pt idx="499">
                  <c:v>799</c:v>
                </c:pt>
                <c:pt idx="500">
                  <c:v>800</c:v>
                </c:pt>
              </c:numCache>
            </c:numRef>
          </c:cat>
          <c:val>
            <c:numRef>
              <c:f>Sheet4!$C$2:$C$502</c:f>
              <c:numCache>
                <c:formatCode>0.00E+00</c:formatCode>
                <c:ptCount val="501"/>
                <c:pt idx="0">
                  <c:v>12410.924788</c:v>
                </c:pt>
                <c:pt idx="1">
                  <c:v>12389.024579000001</c:v>
                </c:pt>
                <c:pt idx="2">
                  <c:v>12366.794775</c:v>
                </c:pt>
                <c:pt idx="3">
                  <c:v>12344.2137</c:v>
                </c:pt>
                <c:pt idx="4">
                  <c:v>12321.254465</c:v>
                </c:pt>
                <c:pt idx="5">
                  <c:v>12297.892282000001</c:v>
                </c:pt>
                <c:pt idx="6">
                  <c:v>12274.097443000001</c:v>
                </c:pt>
                <c:pt idx="7">
                  <c:v>12249.830204</c:v>
                </c:pt>
                <c:pt idx="8">
                  <c:v>12225.037622</c:v>
                </c:pt>
                <c:pt idx="9">
                  <c:v>12199.652361</c:v>
                </c:pt>
                <c:pt idx="10">
                  <c:v>12173.593570999999</c:v>
                </c:pt>
                <c:pt idx="11">
                  <c:v>12146.770281999999</c:v>
                </c:pt>
                <c:pt idx="12">
                  <c:v>12119.119373</c:v>
                </c:pt>
                <c:pt idx="13">
                  <c:v>12090.640119</c:v>
                </c:pt>
                <c:pt idx="14">
                  <c:v>12061.347694</c:v>
                </c:pt>
                <c:pt idx="15">
                  <c:v>12031.264415</c:v>
                </c:pt>
                <c:pt idx="16">
                  <c:v>12000.418234000001</c:v>
                </c:pt>
                <c:pt idx="17">
                  <c:v>11968.843536</c:v>
                </c:pt>
                <c:pt idx="18">
                  <c:v>11936.584242999999</c:v>
                </c:pt>
                <c:pt idx="19">
                  <c:v>11903.699221999999</c:v>
                </c:pt>
                <c:pt idx="20">
                  <c:v>11870.270076000001</c:v>
                </c:pt>
                <c:pt idx="21">
                  <c:v>11836.406107999999</c:v>
                </c:pt>
                <c:pt idx="22">
                  <c:v>11802.172726000001</c:v>
                </c:pt>
                <c:pt idx="23">
                  <c:v>11767.580302</c:v>
                </c:pt>
                <c:pt idx="24">
                  <c:v>11732.623049</c:v>
                </c:pt>
                <c:pt idx="25">
                  <c:v>11697.270414000001</c:v>
                </c:pt>
                <c:pt idx="26">
                  <c:v>11661.45904</c:v>
                </c:pt>
                <c:pt idx="27">
                  <c:v>11625.086884</c:v>
                </c:pt>
                <c:pt idx="28">
                  <c:v>11588.009658999999</c:v>
                </c:pt>
                <c:pt idx="29">
                  <c:v>11550.039835</c:v>
                </c:pt>
                <c:pt idx="30">
                  <c:v>11510.948472</c:v>
                </c:pt>
                <c:pt idx="31">
                  <c:v>11470.470116</c:v>
                </c:pt>
                <c:pt idx="32">
                  <c:v>11428.31782</c:v>
                </c:pt>
                <c:pt idx="33">
                  <c:v>11384.35022</c:v>
                </c:pt>
                <c:pt idx="34">
                  <c:v>11338.602213</c:v>
                </c:pt>
                <c:pt idx="35">
                  <c:v>11291.141992000001</c:v>
                </c:pt>
                <c:pt idx="36">
                  <c:v>11242.059686000001</c:v>
                </c:pt>
                <c:pt idx="37">
                  <c:v>11191.462879000001</c:v>
                </c:pt>
                <c:pt idx="38">
                  <c:v>11139.47249</c:v>
                </c:pt>
                <c:pt idx="39">
                  <c:v>11086.219080000001</c:v>
                </c:pt>
                <c:pt idx="40">
                  <c:v>11031.839631000001</c:v>
                </c:pt>
                <c:pt idx="41">
                  <c:v>10976.474840999999</c:v>
                </c:pt>
                <c:pt idx="42">
                  <c:v>10920.266943000001</c:v>
                </c:pt>
                <c:pt idx="43">
                  <c:v>10863.361993</c:v>
                </c:pt>
                <c:pt idx="44">
                  <c:v>10805.994828000001</c:v>
                </c:pt>
                <c:pt idx="45">
                  <c:v>10748.487220000001</c:v>
                </c:pt>
                <c:pt idx="46">
                  <c:v>10691.160674999999</c:v>
                </c:pt>
                <c:pt idx="47">
                  <c:v>10634.332386</c:v>
                </c:pt>
                <c:pt idx="48">
                  <c:v>10578.315382000001</c:v>
                </c:pt>
                <c:pt idx="49">
                  <c:v>10523.418915</c:v>
                </c:pt>
                <c:pt idx="50">
                  <c:v>10469.94909</c:v>
                </c:pt>
                <c:pt idx="51">
                  <c:v>10418.209736000001</c:v>
                </c:pt>
                <c:pt idx="52">
                  <c:v>10368.503503</c:v>
                </c:pt>
                <c:pt idx="53">
                  <c:v>10321.133199</c:v>
                </c:pt>
                <c:pt idx="54">
                  <c:v>10276.403353</c:v>
                </c:pt>
                <c:pt idx="55">
                  <c:v>10234.577088</c:v>
                </c:pt>
                <c:pt idx="56">
                  <c:v>10195.590527</c:v>
                </c:pt>
                <c:pt idx="57">
                  <c:v>10159.235446999999</c:v>
                </c:pt>
                <c:pt idx="58">
                  <c:v>10125.305866999999</c:v>
                </c:pt>
                <c:pt idx="59">
                  <c:v>10093.597357000001</c:v>
                </c:pt>
                <c:pt idx="60">
                  <c:v>10063.905799</c:v>
                </c:pt>
                <c:pt idx="61">
                  <c:v>10036.02628</c:v>
                </c:pt>
                <c:pt idx="62">
                  <c:v>10009.752130000001</c:v>
                </c:pt>
                <c:pt idx="63">
                  <c:v>9984.8741047000003</c:v>
                </c:pt>
                <c:pt idx="64">
                  <c:v>9961.1797026000004</c:v>
                </c:pt>
                <c:pt idx="65">
                  <c:v>9938.4526217999992</c:v>
                </c:pt>
                <c:pt idx="66">
                  <c:v>9916.4723618999997</c:v>
                </c:pt>
                <c:pt idx="67">
                  <c:v>9895.0139674999991</c:v>
                </c:pt>
                <c:pt idx="68">
                  <c:v>9873.8479268999999</c:v>
                </c:pt>
                <c:pt idx="69">
                  <c:v>9852.7545539000002</c:v>
                </c:pt>
                <c:pt idx="70">
                  <c:v>9831.5533599999999</c:v>
                </c:pt>
                <c:pt idx="71">
                  <c:v>9810.0698071000006</c:v>
                </c:pt>
                <c:pt idx="72">
                  <c:v>9788.1278337999993</c:v>
                </c:pt>
                <c:pt idx="73">
                  <c:v>9765.5501795</c:v>
                </c:pt>
                <c:pt idx="74">
                  <c:v>9742.1587619999991</c:v>
                </c:pt>
                <c:pt idx="75">
                  <c:v>9717.7751081000006</c:v>
                </c:pt>
                <c:pt idx="76">
                  <c:v>9692.2208358000007</c:v>
                </c:pt>
                <c:pt idx="77">
                  <c:v>9665.3181862000001</c:v>
                </c:pt>
                <c:pt idx="78">
                  <c:v>9636.8906038000005</c:v>
                </c:pt>
                <c:pt idx="79">
                  <c:v>9606.7633624999999</c:v>
                </c:pt>
                <c:pt idx="80">
                  <c:v>9574.7642345999993</c:v>
                </c:pt>
                <c:pt idx="81">
                  <c:v>9540.7241993999996</c:v>
                </c:pt>
                <c:pt idx="82">
                  <c:v>9504.4853151999996</c:v>
                </c:pt>
                <c:pt idx="83">
                  <c:v>9466.0581361999994</c:v>
                </c:pt>
                <c:pt idx="84">
                  <c:v>9425.6213943999992</c:v>
                </c:pt>
                <c:pt idx="85">
                  <c:v>9383.3641200000002</c:v>
                </c:pt>
                <c:pt idx="86">
                  <c:v>9339.4774536000004</c:v>
                </c:pt>
                <c:pt idx="87">
                  <c:v>9294.1537064000004</c:v>
                </c:pt>
                <c:pt idx="88">
                  <c:v>9247.5855431</c:v>
                </c:pt>
                <c:pt idx="89">
                  <c:v>9199.9652872000006</c:v>
                </c:pt>
                <c:pt idx="90">
                  <c:v>9151.4843492</c:v>
                </c:pt>
                <c:pt idx="91">
                  <c:v>9102.3327759000003</c:v>
                </c:pt>
                <c:pt idx="92">
                  <c:v>9052.6989188000007</c:v>
                </c:pt>
                <c:pt idx="93">
                  <c:v>9002.7692196999997</c:v>
                </c:pt>
                <c:pt idx="94">
                  <c:v>8952.7281117000002</c:v>
                </c:pt>
                <c:pt idx="95">
                  <c:v>8902.7580304999992</c:v>
                </c:pt>
                <c:pt idx="96">
                  <c:v>8853.0395363999996</c:v>
                </c:pt>
                <c:pt idx="97">
                  <c:v>8803.7515421000007</c:v>
                </c:pt>
                <c:pt idx="98">
                  <c:v>8755.0619664999995</c:v>
                </c:pt>
                <c:pt idx="99">
                  <c:v>8706.9932430999997</c:v>
                </c:pt>
                <c:pt idx="100">
                  <c:v>8659.4567354999999</c:v>
                </c:pt>
                <c:pt idx="101">
                  <c:v>8612.3614620999997</c:v>
                </c:pt>
                <c:pt idx="102">
                  <c:v>8565.6167153000006</c:v>
                </c:pt>
                <c:pt idx="103">
                  <c:v>8519.1318599000006</c:v>
                </c:pt>
                <c:pt idx="104">
                  <c:v>8472.8161806000007</c:v>
                </c:pt>
                <c:pt idx="105">
                  <c:v>8426.5787787000008</c:v>
                </c:pt>
                <c:pt idx="106">
                  <c:v>8380.3285168000002</c:v>
                </c:pt>
                <c:pt idx="107">
                  <c:v>8333.9740106999998</c:v>
                </c:pt>
                <c:pt idx="108">
                  <c:v>8287.4236698000004</c:v>
                </c:pt>
                <c:pt idx="109">
                  <c:v>8240.5857823999995</c:v>
                </c:pt>
                <c:pt idx="110">
                  <c:v>8193.3686495000002</c:v>
                </c:pt>
                <c:pt idx="111">
                  <c:v>8145.6807630000003</c:v>
                </c:pt>
                <c:pt idx="112">
                  <c:v>8097.4310304000001</c:v>
                </c:pt>
                <c:pt idx="113">
                  <c:v>8048.5290435999996</c:v>
                </c:pt>
                <c:pt idx="114">
                  <c:v>7998.8970391000003</c:v>
                </c:pt>
                <c:pt idx="115">
                  <c:v>7948.5785533999997</c:v>
                </c:pt>
                <c:pt idx="116">
                  <c:v>7897.6883483000001</c:v>
                </c:pt>
                <c:pt idx="117">
                  <c:v>7846.3418284999998</c:v>
                </c:pt>
                <c:pt idx="118">
                  <c:v>7794.6537909999997</c:v>
                </c:pt>
                <c:pt idx="119">
                  <c:v>7742.7381591000003</c:v>
                </c:pt>
                <c:pt idx="120">
                  <c:v>7690.7077833000003</c:v>
                </c:pt>
                <c:pt idx="121">
                  <c:v>7638.6743064000002</c:v>
                </c:pt>
                <c:pt idx="122">
                  <c:v>7586.7480930000002</c:v>
                </c:pt>
                <c:pt idx="123">
                  <c:v>7535.0382214000001</c:v>
                </c:pt>
                <c:pt idx="124">
                  <c:v>7483.6525364999998</c:v>
                </c:pt>
                <c:pt idx="125">
                  <c:v>7432.6977630000001</c:v>
                </c:pt>
                <c:pt idx="126">
                  <c:v>7382.2796779</c:v>
                </c:pt>
                <c:pt idx="127">
                  <c:v>7332.5033401000001</c:v>
                </c:pt>
                <c:pt idx="128">
                  <c:v>7283.4733796</c:v>
                </c:pt>
                <c:pt idx="129">
                  <c:v>7235.2943434999997</c:v>
                </c:pt>
                <c:pt idx="130">
                  <c:v>7188.0711010000005</c:v>
                </c:pt>
                <c:pt idx="131">
                  <c:v>7141.9050963999998</c:v>
                </c:pt>
                <c:pt idx="132">
                  <c:v>7096.8021467999997</c:v>
                </c:pt>
                <c:pt idx="133">
                  <c:v>7052.6724830000003</c:v>
                </c:pt>
                <c:pt idx="134">
                  <c:v>7009.4230009000003</c:v>
                </c:pt>
                <c:pt idx="135">
                  <c:v>6966.9610357000001</c:v>
                </c:pt>
                <c:pt idx="136">
                  <c:v>6925.1939751</c:v>
                </c:pt>
                <c:pt idx="137">
                  <c:v>6884.0289218999997</c:v>
                </c:pt>
                <c:pt idx="138">
                  <c:v>6843.3724058999996</c:v>
                </c:pt>
                <c:pt idx="139">
                  <c:v>6803.1301437000002</c:v>
                </c:pt>
                <c:pt idx="140">
                  <c:v>6763.2068461999997</c:v>
                </c:pt>
                <c:pt idx="141">
                  <c:v>6723.5060758</c:v>
                </c:pt>
                <c:pt idx="142">
                  <c:v>6683.9301513</c:v>
                </c:pt>
                <c:pt idx="143">
                  <c:v>6644.3801038000001</c:v>
                </c:pt>
                <c:pt idx="144">
                  <c:v>6604.7556837000002</c:v>
                </c:pt>
                <c:pt idx="145">
                  <c:v>6564.9554201999999</c:v>
                </c:pt>
                <c:pt idx="146">
                  <c:v>6524.8767347000003</c:v>
                </c:pt>
                <c:pt idx="147">
                  <c:v>6484.4161095999998</c:v>
                </c:pt>
                <c:pt idx="148">
                  <c:v>6443.4693146</c:v>
                </c:pt>
                <c:pt idx="149">
                  <c:v>6401.9316900000003</c:v>
                </c:pt>
                <c:pt idx="150">
                  <c:v>6359.6984896000004</c:v>
                </c:pt>
                <c:pt idx="151">
                  <c:v>6316.6653254000003</c:v>
                </c:pt>
                <c:pt idx="152">
                  <c:v>6272.7839362000004</c:v>
                </c:pt>
                <c:pt idx="153">
                  <c:v>6228.1715614000004</c:v>
                </c:pt>
                <c:pt idx="154">
                  <c:v>6182.9764975999997</c:v>
                </c:pt>
                <c:pt idx="155">
                  <c:v>6137.3471581000003</c:v>
                </c:pt>
                <c:pt idx="156">
                  <c:v>6091.4316294999999</c:v>
                </c:pt>
                <c:pt idx="157">
                  <c:v>6045.3773236999996</c:v>
                </c:pt>
                <c:pt idx="158">
                  <c:v>5999.3307255</c:v>
                </c:pt>
                <c:pt idx="159">
                  <c:v>5953.4372372999997</c:v>
                </c:pt>
                <c:pt idx="160">
                  <c:v>5907.84112</c:v>
                </c:pt>
                <c:pt idx="161">
                  <c:v>5862.6855297000002</c:v>
                </c:pt>
                <c:pt idx="162">
                  <c:v>5818.1126523000003</c:v>
                </c:pt>
                <c:pt idx="163">
                  <c:v>5774.2639343000001</c:v>
                </c:pt>
                <c:pt idx="164">
                  <c:v>5731.2804114</c:v>
                </c:pt>
                <c:pt idx="165">
                  <c:v>5689.3031369999999</c:v>
                </c:pt>
                <c:pt idx="166">
                  <c:v>5648.4737125000001</c:v>
                </c:pt>
                <c:pt idx="167">
                  <c:v>5608.9349232000004</c:v>
                </c:pt>
                <c:pt idx="168">
                  <c:v>5570.8314839000004</c:v>
                </c:pt>
                <c:pt idx="169">
                  <c:v>5534.3109027</c:v>
                </c:pt>
                <c:pt idx="170">
                  <c:v>5499.5244700000003</c:v>
                </c:pt>
                <c:pt idx="171">
                  <c:v>5466.6283838999998</c:v>
                </c:pt>
                <c:pt idx="172">
                  <c:v>5435.7837676999998</c:v>
                </c:pt>
                <c:pt idx="173">
                  <c:v>5407.1399799000001</c:v>
                </c:pt>
                <c:pt idx="174">
                  <c:v>5380.8383288000005</c:v>
                </c:pt>
                <c:pt idx="175">
                  <c:v>5357.0263776000002</c:v>
                </c:pt>
                <c:pt idx="176">
                  <c:v>5335.8590891000003</c:v>
                </c:pt>
                <c:pt idx="177">
                  <c:v>5317.4996598999996</c:v>
                </c:pt>
                <c:pt idx="178">
                  <c:v>5302.1204188000002</c:v>
                </c:pt>
                <c:pt idx="179">
                  <c:v>5289.9037950000002</c:v>
                </c:pt>
                <c:pt idx="180">
                  <c:v>5281.0433664000002</c:v>
                </c:pt>
                <c:pt idx="181">
                  <c:v>5275.7449951999997</c:v>
                </c:pt>
                <c:pt idx="182">
                  <c:v>5274.2280598999996</c:v>
                </c:pt>
                <c:pt idx="183">
                  <c:v>5276.7267922000001</c:v>
                </c:pt>
                <c:pt idx="184">
                  <c:v>5283.491728</c:v>
                </c:pt>
                <c:pt idx="185">
                  <c:v>5294.7912803999998</c:v>
                </c:pt>
                <c:pt idx="186">
                  <c:v>5310.9134424000003</c:v>
                </c:pt>
                <c:pt idx="187">
                  <c:v>5332.1676262999999</c:v>
                </c:pt>
                <c:pt idx="188">
                  <c:v>5358.8866421000002</c:v>
                </c:pt>
                <c:pt idx="189">
                  <c:v>5391.4288170999998</c:v>
                </c:pt>
                <c:pt idx="190">
                  <c:v>5430.1802520000001</c:v>
                </c:pt>
                <c:pt idx="191">
                  <c:v>5475.5572025000001</c:v>
                </c:pt>
                <c:pt idx="192">
                  <c:v>5528.0085658999997</c:v>
                </c:pt>
                <c:pt idx="193">
                  <c:v>5588.0184403000003</c:v>
                </c:pt>
                <c:pt idx="194">
                  <c:v>5656.1087031999996</c:v>
                </c:pt>
                <c:pt idx="195">
                  <c:v>5732.8415381000004</c:v>
                </c:pt>
                <c:pt idx="196">
                  <c:v>5818.8217145999997</c:v>
                </c:pt>
                <c:pt idx="197">
                  <c:v>5914.5832105999998</c:v>
                </c:pt>
                <c:pt idx="198">
                  <c:v>6020.3412532000002</c:v>
                </c:pt>
                <c:pt idx="199">
                  <c:v>6136.2372594999997</c:v>
                </c:pt>
                <c:pt idx="200">
                  <c:v>6262.3901802999999</c:v>
                </c:pt>
                <c:pt idx="201">
                  <c:v>6398.8862322000004</c:v>
                </c:pt>
                <c:pt idx="202">
                  <c:v>6545.7672533000004</c:v>
                </c:pt>
                <c:pt idx="203">
                  <c:v>6703.0176240999999</c:v>
                </c:pt>
                <c:pt idx="204">
                  <c:v>6870.5497444000002</c:v>
                </c:pt>
                <c:pt idx="205">
                  <c:v>7048.1881346</c:v>
                </c:pt>
                <c:pt idx="206">
                  <c:v>7235.6523309000004</c:v>
                </c:pt>
                <c:pt idx="207">
                  <c:v>7432.5388667999996</c:v>
                </c:pt>
                <c:pt idx="208">
                  <c:v>7638.3027884000003</c:v>
                </c:pt>
                <c:pt idx="209">
                  <c:v>7852.2393246000001</c:v>
                </c:pt>
                <c:pt idx="210">
                  <c:v>8073.4665280999998</c:v>
                </c:pt>
                <c:pt idx="211">
                  <c:v>8300.9099017999997</c:v>
                </c:pt>
                <c:pt idx="212">
                  <c:v>8533.2902116999994</c:v>
                </c:pt>
                <c:pt idx="213">
                  <c:v>8769.1158393000005</c:v>
                </c:pt>
                <c:pt idx="214">
                  <c:v>9006.6811123999996</c:v>
                </c:pt>
                <c:pt idx="215">
                  <c:v>9244.0720426000007</c:v>
                </c:pt>
                <c:pt idx="216">
                  <c:v>9479.1807556000003</c:v>
                </c:pt>
                <c:pt idx="217">
                  <c:v>9709.7296029000008</c:v>
                </c:pt>
                <c:pt idx="218">
                  <c:v>9933.3054737999992</c:v>
                </c:pt>
                <c:pt idx="219">
                  <c:v>10147.404197</c:v>
                </c:pt>
                <c:pt idx="220">
                  <c:v>10349.484152000001</c:v>
                </c:pt>
                <c:pt idx="221">
                  <c:v>10537.027592</c:v>
                </c:pt>
                <c:pt idx="222">
                  <c:v>10707.89806</c:v>
                </c:pt>
                <c:pt idx="223">
                  <c:v>10860.995235</c:v>
                </c:pt>
                <c:pt idx="224">
                  <c:v>10995.606657</c:v>
                </c:pt>
                <c:pt idx="225">
                  <c:v>11111.259808000001</c:v>
                </c:pt>
                <c:pt idx="226">
                  <c:v>11207.723461</c:v>
                </c:pt>
                <c:pt idx="227">
                  <c:v>11285.002135000001</c:v>
                </c:pt>
                <c:pt idx="228">
                  <c:v>11343.324268</c:v>
                </c:pt>
                <c:pt idx="229">
                  <c:v>11383.124979</c:v>
                </c:pt>
                <c:pt idx="230">
                  <c:v>11405.024514999999</c:v>
                </c:pt>
                <c:pt idx="231">
                  <c:v>11409.803565</c:v>
                </c:pt>
                <c:pt idx="232">
                  <c:v>11398.376657999999</c:v>
                </c:pt>
                <c:pt idx="233">
                  <c:v>11371.764821000001</c:v>
                </c:pt>
                <c:pt idx="234">
                  <c:v>11331.068523</c:v>
                </c:pt>
                <c:pt idx="235">
                  <c:v>11277.441800000001</c:v>
                </c:pt>
                <c:pt idx="236">
                  <c:v>11212.068262000001</c:v>
                </c:pt>
                <c:pt idx="237">
                  <c:v>11136.139483999999</c:v>
                </c:pt>
                <c:pt idx="238">
                  <c:v>11050.836101999999</c:v>
                </c:pt>
                <c:pt idx="239">
                  <c:v>10957.311785</c:v>
                </c:pt>
                <c:pt idx="240">
                  <c:v>10856.680068</c:v>
                </c:pt>
                <c:pt idx="241">
                  <c:v>10750.00397</c:v>
                </c:pt>
                <c:pt idx="242">
                  <c:v>10638.288196</c:v>
                </c:pt>
                <c:pt idx="243">
                  <c:v>10522.473687</c:v>
                </c:pt>
                <c:pt idx="244">
                  <c:v>10403.434225999999</c:v>
                </c:pt>
                <c:pt idx="245">
                  <c:v>10281.974827</c:v>
                </c:pt>
                <c:pt idx="246">
                  <c:v>10158.831591</c:v>
                </c:pt>
                <c:pt idx="247">
                  <c:v>10034.672769999999</c:v>
                </c:pt>
                <c:pt idx="248">
                  <c:v>9910.1007757999996</c:v>
                </c:pt>
                <c:pt idx="249">
                  <c:v>9785.6507094000008</c:v>
                </c:pt>
                <c:pt idx="250">
                  <c:v>9661.6408620999991</c:v>
                </c:pt>
                <c:pt idx="251">
                  <c:v>9538.1561590000001</c:v>
                </c:pt>
                <c:pt idx="252">
                  <c:v>9415.2613743999991</c:v>
                </c:pt>
                <c:pt idx="253">
                  <c:v>9293.0161547999996</c:v>
                </c:pt>
                <c:pt idx="254">
                  <c:v>9171.4754164000005</c:v>
                </c:pt>
                <c:pt idx="255">
                  <c:v>9050.6897085000001</c:v>
                </c:pt>
                <c:pt idx="256">
                  <c:v>8930.7055461</c:v>
                </c:pt>
                <c:pt idx="257">
                  <c:v>8811.5657128999992</c:v>
                </c:pt>
                <c:pt idx="258">
                  <c:v>8693.3095377000009</c:v>
                </c:pt>
                <c:pt idx="259">
                  <c:v>8575.9731465999994</c:v>
                </c:pt>
                <c:pt idx="260">
                  <c:v>8459.5896919000006</c:v>
                </c:pt>
                <c:pt idx="261">
                  <c:v>8344.1895609999992</c:v>
                </c:pt>
                <c:pt idx="262">
                  <c:v>8229.8005658000002</c:v>
                </c:pt>
                <c:pt idx="263">
                  <c:v>8116.4481157999999</c:v>
                </c:pt>
                <c:pt idx="264">
                  <c:v>8004.1553745000001</c:v>
                </c:pt>
                <c:pt idx="265">
                  <c:v>7892.9434027999996</c:v>
                </c:pt>
                <c:pt idx="266">
                  <c:v>7782.8312887000002</c:v>
                </c:pt>
                <c:pt idx="267">
                  <c:v>7673.8362657999996</c:v>
                </c:pt>
                <c:pt idx="268">
                  <c:v>7565.9738219000001</c:v>
                </c:pt>
                <c:pt idx="269">
                  <c:v>7459.2577971000001</c:v>
                </c:pt>
                <c:pt idx="270">
                  <c:v>7353.7004752000003</c:v>
                </c:pt>
                <c:pt idx="271">
                  <c:v>7249.3126659</c:v>
                </c:pt>
                <c:pt idx="272">
                  <c:v>7146.1037820000001</c:v>
                </c:pt>
                <c:pt idx="273">
                  <c:v>7044.0819093999999</c:v>
                </c:pt>
                <c:pt idx="274">
                  <c:v>6943.2538727000001</c:v>
                </c:pt>
                <c:pt idx="275">
                  <c:v>6843.6252956999997</c:v>
                </c:pt>
                <c:pt idx="276">
                  <c:v>6745.2006584000001</c:v>
                </c:pt>
                <c:pt idx="277">
                  <c:v>6647.9833497</c:v>
                </c:pt>
                <c:pt idx="278">
                  <c:v>6551.9757175000004</c:v>
                </c:pt>
                <c:pt idx="279">
                  <c:v>6457.1791156999998</c:v>
                </c:pt>
                <c:pt idx="280">
                  <c:v>6363.5939491999998</c:v>
                </c:pt>
                <c:pt idx="281">
                  <c:v>6271.2197159999996</c:v>
                </c:pt>
                <c:pt idx="282">
                  <c:v>6180.0550487999999</c:v>
                </c:pt>
                <c:pt idx="283">
                  <c:v>6090.1031478000004</c:v>
                </c:pt>
                <c:pt idx="284">
                  <c:v>6001.3940070999997</c:v>
                </c:pt>
                <c:pt idx="285">
                  <c:v>5913.9618996999998</c:v>
                </c:pt>
                <c:pt idx="286">
                  <c:v>5827.8353765000002</c:v>
                </c:pt>
                <c:pt idx="287">
                  <c:v>5743.0376980000001</c:v>
                </c:pt>
                <c:pt idx="288">
                  <c:v>5659.5872558000001</c:v>
                </c:pt>
                <c:pt idx="289">
                  <c:v>5577.4979724000004</c:v>
                </c:pt>
                <c:pt idx="290">
                  <c:v>5496.7796820000003</c:v>
                </c:pt>
                <c:pt idx="291">
                  <c:v>5417.4384894000004</c:v>
                </c:pt>
                <c:pt idx="292">
                  <c:v>5339.477108</c:v>
                </c:pt>
                <c:pt idx="293">
                  <c:v>5262.8951780999996</c:v>
                </c:pt>
                <c:pt idx="294">
                  <c:v>5187.6895640000002</c:v>
                </c:pt>
                <c:pt idx="295">
                  <c:v>5113.8546316000002</c:v>
                </c:pt>
                <c:pt idx="296">
                  <c:v>5041.3825070000003</c:v>
                </c:pt>
                <c:pt idx="297">
                  <c:v>4970.2633173000004</c:v>
                </c:pt>
                <c:pt idx="298">
                  <c:v>4900.4854122999996</c:v>
                </c:pt>
                <c:pt idx="299">
                  <c:v>4832.0355710000003</c:v>
                </c:pt>
                <c:pt idx="300">
                  <c:v>4764.8991916000004</c:v>
                </c:pt>
                <c:pt idx="301">
                  <c:v>4699.0604659999999</c:v>
                </c:pt>
                <c:pt idx="302">
                  <c:v>4634.5025403999998</c:v>
                </c:pt>
                <c:pt idx="303">
                  <c:v>4571.2076631</c:v>
                </c:pt>
                <c:pt idx="304">
                  <c:v>4509.1573189000001</c:v>
                </c:pt>
                <c:pt idx="305">
                  <c:v>4448.3323521000002</c:v>
                </c:pt>
                <c:pt idx="306">
                  <c:v>4388.7130789000003</c:v>
                </c:pt>
                <c:pt idx="307">
                  <c:v>4330.2793890000003</c:v>
                </c:pt>
                <c:pt idx="308">
                  <c:v>4273.0108383999996</c:v>
                </c:pt>
                <c:pt idx="309">
                  <c:v>4216.8867329000004</c:v>
                </c:pt>
                <c:pt idx="310">
                  <c:v>4161.8862038999996</c:v>
                </c:pt>
                <c:pt idx="311">
                  <c:v>4107.9882761999997</c:v>
                </c:pt>
                <c:pt idx="312">
                  <c:v>4055.1719294999998</c:v>
                </c:pt>
                <c:pt idx="313">
                  <c:v>4003.4161530000001</c:v>
                </c:pt>
                <c:pt idx="314">
                  <c:v>3952.6999943999999</c:v>
                </c:pt>
                <c:pt idx="315">
                  <c:v>3903.0026035999999</c:v>
                </c:pt>
                <c:pt idx="316">
                  <c:v>3854.3032711000001</c:v>
                </c:pt>
                <c:pt idx="317">
                  <c:v>3806.5814482000001</c:v>
                </c:pt>
                <c:pt idx="318">
                  <c:v>3759.8138672999999</c:v>
                </c:pt>
                <c:pt idx="319">
                  <c:v>3713.9714361000001</c:v>
                </c:pt>
                <c:pt idx="320">
                  <c:v>3669.0254051000002</c:v>
                </c:pt>
                <c:pt idx="321">
                  <c:v>3624.9482324999999</c:v>
                </c:pt>
                <c:pt idx="322">
                  <c:v>3581.713522</c:v>
                </c:pt>
                <c:pt idx="323">
                  <c:v>3539.2959645000001</c:v>
                </c:pt>
                <c:pt idx="324">
                  <c:v>3497.6712833000001</c:v>
                </c:pt>
                <c:pt idx="325">
                  <c:v>3456.8161820999999</c:v>
                </c:pt>
                <c:pt idx="326">
                  <c:v>3416.7082968</c:v>
                </c:pt>
                <c:pt idx="327">
                  <c:v>3377.3261492000001</c:v>
                </c:pt>
                <c:pt idx="328">
                  <c:v>3338.6491040999999</c:v>
                </c:pt>
                <c:pt idx="329">
                  <c:v>3300.6573284999999</c:v>
                </c:pt>
                <c:pt idx="330">
                  <c:v>3263.3317529999999</c:v>
                </c:pt>
                <c:pt idx="331">
                  <c:v>3226.6540356</c:v>
                </c:pt>
                <c:pt idx="332">
                  <c:v>3190.6065275999999</c:v>
                </c:pt>
                <c:pt idx="333">
                  <c:v>3155.1722408000001</c:v>
                </c:pt>
                <c:pt idx="334">
                  <c:v>3120.3348170999998</c:v>
                </c:pt>
                <c:pt idx="335">
                  <c:v>3086.0784997999999</c:v>
                </c:pt>
                <c:pt idx="336">
                  <c:v>3052.3881058000002</c:v>
                </c:pt>
                <c:pt idx="337">
                  <c:v>3019.2489995000001</c:v>
                </c:pt>
                <c:pt idx="338">
                  <c:v>2986.6470690000001</c:v>
                </c:pt>
                <c:pt idx="339">
                  <c:v>2954.5687019000002</c:v>
                </c:pt>
                <c:pt idx="340">
                  <c:v>2923.0007639</c:v>
                </c:pt>
                <c:pt idx="341">
                  <c:v>2891.9305774999998</c:v>
                </c:pt>
                <c:pt idx="342">
                  <c:v>2861.3459023999999</c:v>
                </c:pt>
                <c:pt idx="343">
                  <c:v>2831.2349162999999</c:v>
                </c:pt>
                <c:pt idx="344">
                  <c:v>2801.5861973999999</c:v>
                </c:pt>
                <c:pt idx="345">
                  <c:v>2772.3887070999999</c:v>
                </c:pt>
                <c:pt idx="346">
                  <c:v>2743.6317742000001</c:v>
                </c:pt>
                <c:pt idx="347">
                  <c:v>2715.3050790000002</c:v>
                </c:pt>
                <c:pt idx="348">
                  <c:v>2687.3986392000002</c:v>
                </c:pt>
                <c:pt idx="349">
                  <c:v>2659.9027959999999</c:v>
                </c:pt>
                <c:pt idx="350">
                  <c:v>2632.8082003</c:v>
                </c:pt>
                <c:pt idx="351">
                  <c:v>2606.1058011</c:v>
                </c:pt>
                <c:pt idx="352">
                  <c:v>2579.7868324999999</c:v>
                </c:pt>
                <c:pt idx="353">
                  <c:v>2553.8428029000002</c:v>
                </c:pt>
                <c:pt idx="354">
                  <c:v>2528.2654842000002</c:v>
                </c:pt>
                <c:pt idx="355">
                  <c:v>2503.0469008999999</c:v>
                </c:pt>
                <c:pt idx="356">
                  <c:v>2478.1793207999999</c:v>
                </c:pt>
                <c:pt idx="357">
                  <c:v>2453.6552450999998</c:v>
                </c:pt>
                <c:pt idx="358">
                  <c:v>2429.4673997</c:v>
                </c:pt>
                <c:pt idx="359">
                  <c:v>2405.6087266999998</c:v>
                </c:pt>
                <c:pt idx="360">
                  <c:v>2382.0724086</c:v>
                </c:pt>
                <c:pt idx="361">
                  <c:v>2358.8525617999999</c:v>
                </c:pt>
                <c:pt idx="362">
                  <c:v>2335.9441547000001</c:v>
                </c:pt>
                <c:pt idx="363">
                  <c:v>2313.3422549000002</c:v>
                </c:pt>
                <c:pt idx="364">
                  <c:v>2291.0419972</c:v>
                </c:pt>
                <c:pt idx="365">
                  <c:v>2269.0385842000001</c:v>
                </c:pt>
                <c:pt idx="366">
                  <c:v>2247.3272870999999</c:v>
                </c:pt>
                <c:pt idx="367">
                  <c:v>2225.9034458000001</c:v>
                </c:pt>
                <c:pt idx="368">
                  <c:v>2204.7624697000001</c:v>
                </c:pt>
                <c:pt idx="369">
                  <c:v>2183.8998373999998</c:v>
                </c:pt>
                <c:pt idx="370">
                  <c:v>2163.3110974000001</c:v>
                </c:pt>
                <c:pt idx="371">
                  <c:v>2142.9918671999999</c:v>
                </c:pt>
                <c:pt idx="372">
                  <c:v>2122.9378341000001</c:v>
                </c:pt>
                <c:pt idx="373">
                  <c:v>2103.1447540999998</c:v>
                </c:pt>
                <c:pt idx="374">
                  <c:v>2083.6084522000001</c:v>
                </c:pt>
                <c:pt idx="375">
                  <c:v>2064.3248217</c:v>
                </c:pt>
                <c:pt idx="376">
                  <c:v>2045.2898238</c:v>
                </c:pt>
                <c:pt idx="377">
                  <c:v>2026.4994870999999</c:v>
                </c:pt>
                <c:pt idx="378">
                  <c:v>2007.9499069999999</c:v>
                </c:pt>
                <c:pt idx="379">
                  <c:v>1989.6372449</c:v>
                </c:pt>
                <c:pt idx="380">
                  <c:v>1971.5577278999999</c:v>
                </c:pt>
                <c:pt idx="381">
                  <c:v>1953.7076477000001</c:v>
                </c:pt>
                <c:pt idx="382">
                  <c:v>1936.0833600000001</c:v>
                </c:pt>
                <c:pt idx="383">
                  <c:v>1918.6812838000001</c:v>
                </c:pt>
                <c:pt idx="384">
                  <c:v>1901.4979003999999</c:v>
                </c:pt>
                <c:pt idx="385">
                  <c:v>1884.5297528999999</c:v>
                </c:pt>
                <c:pt idx="386">
                  <c:v>1867.7734447</c:v>
                </c:pt>
                <c:pt idx="387">
                  <c:v>1851.2256394999999</c:v>
                </c:pt>
                <c:pt idx="388">
                  <c:v>1834.8830596</c:v>
                </c:pt>
                <c:pt idx="389">
                  <c:v>1818.7424857000001</c:v>
                </c:pt>
                <c:pt idx="390">
                  <c:v>1802.8007554000001</c:v>
                </c:pt>
                <c:pt idx="391">
                  <c:v>1787.0547627999999</c:v>
                </c:pt>
                <c:pt idx="392">
                  <c:v>1771.5014570000001</c:v>
                </c:pt>
                <c:pt idx="393">
                  <c:v>1756.1378420000001</c:v>
                </c:pt>
                <c:pt idx="394">
                  <c:v>1740.960975</c:v>
                </c:pt>
                <c:pt idx="395">
                  <c:v>1725.9679659000001</c:v>
                </c:pt>
                <c:pt idx="396">
                  <c:v>1711.1559763</c:v>
                </c:pt>
                <c:pt idx="397">
                  <c:v>1696.5222186000001</c:v>
                </c:pt>
                <c:pt idx="398">
                  <c:v>1682.0639552</c:v>
                </c:pt>
                <c:pt idx="399">
                  <c:v>1667.7784971000001</c:v>
                </c:pt>
                <c:pt idx="400">
                  <c:v>1653.663204</c:v>
                </c:pt>
                <c:pt idx="401">
                  <c:v>1639.7154823000001</c:v>
                </c:pt>
                <c:pt idx="402">
                  <c:v>1625.9327848999999</c:v>
                </c:pt>
                <c:pt idx="403">
                  <c:v>1612.3126104</c:v>
                </c:pt>
                <c:pt idx="404">
                  <c:v>1598.8525016999999</c:v>
                </c:pt>
                <c:pt idx="405">
                  <c:v>1585.5500426999999</c:v>
                </c:pt>
                <c:pt idx="406">
                  <c:v>1572.4027904</c:v>
                </c:pt>
                <c:pt idx="407">
                  <c:v>1559.408281</c:v>
                </c:pt>
                <c:pt idx="408">
                  <c:v>1546.5640980999999</c:v>
                </c:pt>
                <c:pt idx="409">
                  <c:v>1533.8678752000001</c:v>
                </c:pt>
                <c:pt idx="410">
                  <c:v>1521.3172942000001</c:v>
                </c:pt>
                <c:pt idx="411">
                  <c:v>1508.9100840000001</c:v>
                </c:pt>
                <c:pt idx="412">
                  <c:v>1496.6440196999999</c:v>
                </c:pt>
                <c:pt idx="413">
                  <c:v>1484.5169212000001</c:v>
                </c:pt>
                <c:pt idx="414">
                  <c:v>1472.5266518999999</c:v>
                </c:pt>
                <c:pt idx="415">
                  <c:v>1460.6711181999999</c:v>
                </c:pt>
                <c:pt idx="416">
                  <c:v>1448.9482677999999</c:v>
                </c:pt>
                <c:pt idx="417">
                  <c:v>1437.3560891</c:v>
                </c:pt>
                <c:pt idx="418">
                  <c:v>1425.8926100000001</c:v>
                </c:pt>
                <c:pt idx="419">
                  <c:v>1414.555897</c:v>
                </c:pt>
                <c:pt idx="420">
                  <c:v>1403.3440544</c:v>
                </c:pt>
                <c:pt idx="421">
                  <c:v>1392.2552232</c:v>
                </c:pt>
                <c:pt idx="422">
                  <c:v>1381.2875802000001</c:v>
                </c:pt>
                <c:pt idx="423">
                  <c:v>1370.4393373</c:v>
                </c:pt>
                <c:pt idx="424">
                  <c:v>1359.7087406000001</c:v>
                </c:pt>
                <c:pt idx="425">
                  <c:v>1349.0940696</c:v>
                </c:pt>
                <c:pt idx="426">
                  <c:v>1338.5936363000001</c:v>
                </c:pt>
                <c:pt idx="427">
                  <c:v>1328.2057846</c:v>
                </c:pt>
                <c:pt idx="428">
                  <c:v>1317.9288896</c:v>
                </c:pt>
                <c:pt idx="429">
                  <c:v>1307.7613566</c:v>
                </c:pt>
                <c:pt idx="430">
                  <c:v>1297.7016206000001</c:v>
                </c:pt>
                <c:pt idx="431">
                  <c:v>1287.7481456999999</c:v>
                </c:pt>
                <c:pt idx="432">
                  <c:v>1277.8994242000001</c:v>
                </c:pt>
                <c:pt idx="433">
                  <c:v>1268.1539760000001</c:v>
                </c:pt>
                <c:pt idx="434">
                  <c:v>1258.5103483</c:v>
                </c:pt>
                <c:pt idx="435">
                  <c:v>1248.9671146000001</c:v>
                </c:pt>
                <c:pt idx="436">
                  <c:v>1239.522874</c:v>
                </c:pt>
                <c:pt idx="437">
                  <c:v>1230.1762514</c:v>
                </c:pt>
                <c:pt idx="438">
                  <c:v>1220.9258958</c:v>
                </c:pt>
                <c:pt idx="439">
                  <c:v>1211.7704808000001</c:v>
                </c:pt>
                <c:pt idx="440">
                  <c:v>1202.7087034000001</c:v>
                </c:pt>
                <c:pt idx="441">
                  <c:v>1193.7392835999999</c:v>
                </c:pt>
                <c:pt idx="442">
                  <c:v>1184.8609643</c:v>
                </c:pt>
                <c:pt idx="443">
                  <c:v>1176.0725101999999</c:v>
                </c:pt>
                <c:pt idx="444">
                  <c:v>1167.3727077999999</c:v>
                </c:pt>
                <c:pt idx="445">
                  <c:v>1158.7603644999999</c:v>
                </c:pt>
                <c:pt idx="446">
                  <c:v>1150.2343088</c:v>
                </c:pt>
                <c:pt idx="447">
                  <c:v>1141.7933889999999</c:v>
                </c:pt>
                <c:pt idx="448">
                  <c:v>1133.4364734000001</c:v>
                </c:pt>
                <c:pt idx="449">
                  <c:v>1125.1624498000001</c:v>
                </c:pt>
                <c:pt idx="450">
                  <c:v>1116.9702248999999</c:v>
                </c:pt>
                <c:pt idx="451">
                  <c:v>1108.8587238</c:v>
                </c:pt>
                <c:pt idx="452">
                  <c:v>1100.8268900999999</c:v>
                </c:pt>
                <c:pt idx="453">
                  <c:v>1092.8736848999999</c:v>
                </c:pt>
                <c:pt idx="454">
                  <c:v>1084.9980871</c:v>
                </c:pt>
                <c:pt idx="455">
                  <c:v>1077.1990922</c:v>
                </c:pt>
                <c:pt idx="456">
                  <c:v>1069.4757128000001</c:v>
                </c:pt>
                <c:pt idx="457">
                  <c:v>1061.8269815000001</c:v>
                </c:pt>
                <c:pt idx="458">
                  <c:v>1054.2519606000001</c:v>
                </c:pt>
                <c:pt idx="459">
                  <c:v>1046.7497312</c:v>
                </c:pt>
                <c:pt idx="460">
                  <c:v>1039.3193881</c:v>
                </c:pt>
                <c:pt idx="461">
                  <c:v>1031.9600406</c:v>
                </c:pt>
                <c:pt idx="462">
                  <c:v>1024.6708113</c:v>
                </c:pt>
                <c:pt idx="463">
                  <c:v>1017.4508366</c:v>
                </c:pt>
                <c:pt idx="464">
                  <c:v>1010.2992657999999</c:v>
                </c:pt>
                <c:pt idx="465">
                  <c:v>1003.2152614</c:v>
                </c:pt>
                <c:pt idx="466">
                  <c:v>996.19799867999996</c:v>
                </c:pt>
                <c:pt idx="467">
                  <c:v>989.24666531000003</c:v>
                </c:pt>
                <c:pt idx="468">
                  <c:v>982.36046131000001</c:v>
                </c:pt>
                <c:pt idx="469">
                  <c:v>975.53859876000001</c:v>
                </c:pt>
                <c:pt idx="470">
                  <c:v>968.78030160000003</c:v>
                </c:pt>
                <c:pt idx="471">
                  <c:v>962.08480538000003</c:v>
                </c:pt>
                <c:pt idx="472">
                  <c:v>955.45135712000001</c:v>
                </c:pt>
                <c:pt idx="473">
                  <c:v>948.87921502999995</c:v>
                </c:pt>
                <c:pt idx="474">
                  <c:v>942.36764836999998</c:v>
                </c:pt>
                <c:pt idx="475">
                  <c:v>935.91593720000003</c:v>
                </c:pt>
                <c:pt idx="476">
                  <c:v>929.52337224999997</c:v>
                </c:pt>
                <c:pt idx="477">
                  <c:v>923.18925466999997</c:v>
                </c:pt>
                <c:pt idx="478">
                  <c:v>916.91289588999996</c:v>
                </c:pt>
                <c:pt idx="479">
                  <c:v>910.69361742000001</c:v>
                </c:pt>
                <c:pt idx="480">
                  <c:v>904.53075067999998</c:v>
                </c:pt>
                <c:pt idx="481">
                  <c:v>898.42363681999996</c:v>
                </c:pt>
                <c:pt idx="482">
                  <c:v>892.37162654999997</c:v>
                </c:pt>
                <c:pt idx="483">
                  <c:v>886.37407997000003</c:v>
                </c:pt>
                <c:pt idx="484">
                  <c:v>880.43036643999994</c:v>
                </c:pt>
                <c:pt idx="485">
                  <c:v>874.53986437000003</c:v>
                </c:pt>
                <c:pt idx="486">
                  <c:v>868.70196109000005</c:v>
                </c:pt>
                <c:pt idx="487">
                  <c:v>862.91605271000003</c:v>
                </c:pt>
                <c:pt idx="488">
                  <c:v>857.18154391999997</c:v>
                </c:pt>
                <c:pt idx="489">
                  <c:v>851.49784791000002</c:v>
                </c:pt>
                <c:pt idx="490">
                  <c:v>845.86438618</c:v>
                </c:pt>
                <c:pt idx="491">
                  <c:v>840.28058840000006</c:v>
                </c:pt>
                <c:pt idx="492">
                  <c:v>834.74589229000003</c:v>
                </c:pt>
                <c:pt idx="493">
                  <c:v>829.25974345999998</c:v>
                </c:pt>
                <c:pt idx="494">
                  <c:v>823.82159531000002</c:v>
                </c:pt>
                <c:pt idx="495">
                  <c:v>818.43090886000005</c:v>
                </c:pt>
                <c:pt idx="496">
                  <c:v>813.08715267000002</c:v>
                </c:pt>
                <c:pt idx="497">
                  <c:v>807.78980263999995</c:v>
                </c:pt>
                <c:pt idx="498">
                  <c:v>802.53834198000004</c:v>
                </c:pt>
                <c:pt idx="499">
                  <c:v>797.33226100000002</c:v>
                </c:pt>
                <c:pt idx="500">
                  <c:v>792.17105704999994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EA-4A1F-8B2C-18638AD7B925}"/>
            </c:ext>
          </c:extLst>
        </c:ser>
        <c:ser>
          <c:idx val="2"/>
          <c:order val="2"/>
          <c:tx>
            <c:strRef>
              <c:f>Sheet4!$D$1</c:f>
              <c:strCache>
                <c:ptCount val="1"/>
                <c:pt idx="0">
                  <c:v>Extinction</c:v>
                </c:pt>
              </c:strCache>
            </c:strRef>
          </c:tx>
          <c:spPr>
            <a:ln w="28575" cap="rnd">
              <a:solidFill>
                <a:srgbClr val="08E241"/>
              </a:solidFill>
              <a:round/>
            </a:ln>
            <a:effectLst/>
          </c:spPr>
          <c:marker>
            <c:symbol val="none"/>
          </c:marker>
          <c:cat>
            <c:numRef>
              <c:f>Sheet4!$A$2:$A$502</c:f>
              <c:numCache>
                <c:formatCode>General</c:formatCode>
                <c:ptCount val="501"/>
                <c:pt idx="0">
                  <c:v>300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  <c:pt idx="181">
                  <c:v>481</c:v>
                </c:pt>
                <c:pt idx="182">
                  <c:v>482</c:v>
                </c:pt>
                <c:pt idx="183">
                  <c:v>483</c:v>
                </c:pt>
                <c:pt idx="184">
                  <c:v>484</c:v>
                </c:pt>
                <c:pt idx="185">
                  <c:v>485</c:v>
                </c:pt>
                <c:pt idx="186">
                  <c:v>486</c:v>
                </c:pt>
                <c:pt idx="187">
                  <c:v>487</c:v>
                </c:pt>
                <c:pt idx="188">
                  <c:v>488</c:v>
                </c:pt>
                <c:pt idx="189">
                  <c:v>489</c:v>
                </c:pt>
                <c:pt idx="190">
                  <c:v>490</c:v>
                </c:pt>
                <c:pt idx="191">
                  <c:v>491</c:v>
                </c:pt>
                <c:pt idx="192">
                  <c:v>492</c:v>
                </c:pt>
                <c:pt idx="193">
                  <c:v>493</c:v>
                </c:pt>
                <c:pt idx="194">
                  <c:v>494</c:v>
                </c:pt>
                <c:pt idx="195">
                  <c:v>495</c:v>
                </c:pt>
                <c:pt idx="196">
                  <c:v>496</c:v>
                </c:pt>
                <c:pt idx="197">
                  <c:v>497</c:v>
                </c:pt>
                <c:pt idx="198">
                  <c:v>498</c:v>
                </c:pt>
                <c:pt idx="199">
                  <c:v>499</c:v>
                </c:pt>
                <c:pt idx="200">
                  <c:v>500</c:v>
                </c:pt>
                <c:pt idx="201">
                  <c:v>501</c:v>
                </c:pt>
                <c:pt idx="202">
                  <c:v>502</c:v>
                </c:pt>
                <c:pt idx="203">
                  <c:v>503</c:v>
                </c:pt>
                <c:pt idx="204">
                  <c:v>504</c:v>
                </c:pt>
                <c:pt idx="205">
                  <c:v>505</c:v>
                </c:pt>
                <c:pt idx="206">
                  <c:v>506</c:v>
                </c:pt>
                <c:pt idx="207">
                  <c:v>507</c:v>
                </c:pt>
                <c:pt idx="208">
                  <c:v>508</c:v>
                </c:pt>
                <c:pt idx="209">
                  <c:v>509</c:v>
                </c:pt>
                <c:pt idx="210">
                  <c:v>510</c:v>
                </c:pt>
                <c:pt idx="211">
                  <c:v>511</c:v>
                </c:pt>
                <c:pt idx="212">
                  <c:v>512</c:v>
                </c:pt>
                <c:pt idx="213">
                  <c:v>513</c:v>
                </c:pt>
                <c:pt idx="214">
                  <c:v>514</c:v>
                </c:pt>
                <c:pt idx="215">
                  <c:v>515</c:v>
                </c:pt>
                <c:pt idx="216">
                  <c:v>516</c:v>
                </c:pt>
                <c:pt idx="217">
                  <c:v>517</c:v>
                </c:pt>
                <c:pt idx="218">
                  <c:v>518</c:v>
                </c:pt>
                <c:pt idx="219">
                  <c:v>519</c:v>
                </c:pt>
                <c:pt idx="220">
                  <c:v>520</c:v>
                </c:pt>
                <c:pt idx="221">
                  <c:v>521</c:v>
                </c:pt>
                <c:pt idx="222">
                  <c:v>522</c:v>
                </c:pt>
                <c:pt idx="223">
                  <c:v>523</c:v>
                </c:pt>
                <c:pt idx="224">
                  <c:v>524</c:v>
                </c:pt>
                <c:pt idx="225">
                  <c:v>525</c:v>
                </c:pt>
                <c:pt idx="226">
                  <c:v>526</c:v>
                </c:pt>
                <c:pt idx="227">
                  <c:v>527</c:v>
                </c:pt>
                <c:pt idx="228">
                  <c:v>528</c:v>
                </c:pt>
                <c:pt idx="229">
                  <c:v>529</c:v>
                </c:pt>
                <c:pt idx="230">
                  <c:v>530</c:v>
                </c:pt>
                <c:pt idx="231">
                  <c:v>531</c:v>
                </c:pt>
                <c:pt idx="232">
                  <c:v>532</c:v>
                </c:pt>
                <c:pt idx="233">
                  <c:v>533</c:v>
                </c:pt>
                <c:pt idx="234">
                  <c:v>534</c:v>
                </c:pt>
                <c:pt idx="235">
                  <c:v>535</c:v>
                </c:pt>
                <c:pt idx="236">
                  <c:v>536</c:v>
                </c:pt>
                <c:pt idx="237">
                  <c:v>537</c:v>
                </c:pt>
                <c:pt idx="238">
                  <c:v>538</c:v>
                </c:pt>
                <c:pt idx="239">
                  <c:v>539</c:v>
                </c:pt>
                <c:pt idx="240">
                  <c:v>540</c:v>
                </c:pt>
                <c:pt idx="241">
                  <c:v>541</c:v>
                </c:pt>
                <c:pt idx="242">
                  <c:v>542</c:v>
                </c:pt>
                <c:pt idx="243">
                  <c:v>543</c:v>
                </c:pt>
                <c:pt idx="244">
                  <c:v>544</c:v>
                </c:pt>
                <c:pt idx="245">
                  <c:v>545</c:v>
                </c:pt>
                <c:pt idx="246">
                  <c:v>546</c:v>
                </c:pt>
                <c:pt idx="247">
                  <c:v>547</c:v>
                </c:pt>
                <c:pt idx="248">
                  <c:v>548</c:v>
                </c:pt>
                <c:pt idx="249">
                  <c:v>549</c:v>
                </c:pt>
                <c:pt idx="250">
                  <c:v>550</c:v>
                </c:pt>
                <c:pt idx="251">
                  <c:v>551</c:v>
                </c:pt>
                <c:pt idx="252">
                  <c:v>552</c:v>
                </c:pt>
                <c:pt idx="253">
                  <c:v>553</c:v>
                </c:pt>
                <c:pt idx="254">
                  <c:v>554</c:v>
                </c:pt>
                <c:pt idx="255">
                  <c:v>555</c:v>
                </c:pt>
                <c:pt idx="256">
                  <c:v>556</c:v>
                </c:pt>
                <c:pt idx="257">
                  <c:v>557</c:v>
                </c:pt>
                <c:pt idx="258">
                  <c:v>558</c:v>
                </c:pt>
                <c:pt idx="259">
                  <c:v>559</c:v>
                </c:pt>
                <c:pt idx="260">
                  <c:v>560</c:v>
                </c:pt>
                <c:pt idx="261">
                  <c:v>561</c:v>
                </c:pt>
                <c:pt idx="262">
                  <c:v>562</c:v>
                </c:pt>
                <c:pt idx="263">
                  <c:v>563</c:v>
                </c:pt>
                <c:pt idx="264">
                  <c:v>564</c:v>
                </c:pt>
                <c:pt idx="265">
                  <c:v>565</c:v>
                </c:pt>
                <c:pt idx="266">
                  <c:v>566</c:v>
                </c:pt>
                <c:pt idx="267">
                  <c:v>567</c:v>
                </c:pt>
                <c:pt idx="268">
                  <c:v>568</c:v>
                </c:pt>
                <c:pt idx="269">
                  <c:v>569</c:v>
                </c:pt>
                <c:pt idx="270">
                  <c:v>570</c:v>
                </c:pt>
                <c:pt idx="271">
                  <c:v>571</c:v>
                </c:pt>
                <c:pt idx="272">
                  <c:v>572</c:v>
                </c:pt>
                <c:pt idx="273">
                  <c:v>573</c:v>
                </c:pt>
                <c:pt idx="274">
                  <c:v>574</c:v>
                </c:pt>
                <c:pt idx="275">
                  <c:v>575</c:v>
                </c:pt>
                <c:pt idx="276">
                  <c:v>576</c:v>
                </c:pt>
                <c:pt idx="277">
                  <c:v>577</c:v>
                </c:pt>
                <c:pt idx="278">
                  <c:v>578</c:v>
                </c:pt>
                <c:pt idx="279">
                  <c:v>579</c:v>
                </c:pt>
                <c:pt idx="280">
                  <c:v>580</c:v>
                </c:pt>
                <c:pt idx="281">
                  <c:v>581</c:v>
                </c:pt>
                <c:pt idx="282">
                  <c:v>582</c:v>
                </c:pt>
                <c:pt idx="283">
                  <c:v>583</c:v>
                </c:pt>
                <c:pt idx="284">
                  <c:v>584</c:v>
                </c:pt>
                <c:pt idx="285">
                  <c:v>585</c:v>
                </c:pt>
                <c:pt idx="286">
                  <c:v>586</c:v>
                </c:pt>
                <c:pt idx="287">
                  <c:v>587</c:v>
                </c:pt>
                <c:pt idx="288">
                  <c:v>588</c:v>
                </c:pt>
                <c:pt idx="289">
                  <c:v>589</c:v>
                </c:pt>
                <c:pt idx="290">
                  <c:v>590</c:v>
                </c:pt>
                <c:pt idx="291">
                  <c:v>591</c:v>
                </c:pt>
                <c:pt idx="292">
                  <c:v>592</c:v>
                </c:pt>
                <c:pt idx="293">
                  <c:v>593</c:v>
                </c:pt>
                <c:pt idx="294">
                  <c:v>594</c:v>
                </c:pt>
                <c:pt idx="295">
                  <c:v>595</c:v>
                </c:pt>
                <c:pt idx="296">
                  <c:v>596</c:v>
                </c:pt>
                <c:pt idx="297">
                  <c:v>597</c:v>
                </c:pt>
                <c:pt idx="298">
                  <c:v>598</c:v>
                </c:pt>
                <c:pt idx="299">
                  <c:v>599</c:v>
                </c:pt>
                <c:pt idx="300">
                  <c:v>600</c:v>
                </c:pt>
                <c:pt idx="301">
                  <c:v>601</c:v>
                </c:pt>
                <c:pt idx="302">
                  <c:v>602</c:v>
                </c:pt>
                <c:pt idx="303">
                  <c:v>603</c:v>
                </c:pt>
                <c:pt idx="304">
                  <c:v>604</c:v>
                </c:pt>
                <c:pt idx="305">
                  <c:v>605</c:v>
                </c:pt>
                <c:pt idx="306">
                  <c:v>606</c:v>
                </c:pt>
                <c:pt idx="307">
                  <c:v>607</c:v>
                </c:pt>
                <c:pt idx="308">
                  <c:v>608</c:v>
                </c:pt>
                <c:pt idx="309">
                  <c:v>609</c:v>
                </c:pt>
                <c:pt idx="310">
                  <c:v>610</c:v>
                </c:pt>
                <c:pt idx="311">
                  <c:v>611</c:v>
                </c:pt>
                <c:pt idx="312">
                  <c:v>612</c:v>
                </c:pt>
                <c:pt idx="313">
                  <c:v>613</c:v>
                </c:pt>
                <c:pt idx="314">
                  <c:v>614</c:v>
                </c:pt>
                <c:pt idx="315">
                  <c:v>615</c:v>
                </c:pt>
                <c:pt idx="316">
                  <c:v>616</c:v>
                </c:pt>
                <c:pt idx="317">
                  <c:v>617</c:v>
                </c:pt>
                <c:pt idx="318">
                  <c:v>618</c:v>
                </c:pt>
                <c:pt idx="319">
                  <c:v>619</c:v>
                </c:pt>
                <c:pt idx="320">
                  <c:v>620</c:v>
                </c:pt>
                <c:pt idx="321">
                  <c:v>621</c:v>
                </c:pt>
                <c:pt idx="322">
                  <c:v>622</c:v>
                </c:pt>
                <c:pt idx="323">
                  <c:v>623</c:v>
                </c:pt>
                <c:pt idx="324">
                  <c:v>624</c:v>
                </c:pt>
                <c:pt idx="325">
                  <c:v>625</c:v>
                </c:pt>
                <c:pt idx="326">
                  <c:v>626</c:v>
                </c:pt>
                <c:pt idx="327">
                  <c:v>627</c:v>
                </c:pt>
                <c:pt idx="328">
                  <c:v>628</c:v>
                </c:pt>
                <c:pt idx="329">
                  <c:v>629</c:v>
                </c:pt>
                <c:pt idx="330">
                  <c:v>630</c:v>
                </c:pt>
                <c:pt idx="331">
                  <c:v>631</c:v>
                </c:pt>
                <c:pt idx="332">
                  <c:v>632</c:v>
                </c:pt>
                <c:pt idx="333">
                  <c:v>633</c:v>
                </c:pt>
                <c:pt idx="334">
                  <c:v>634</c:v>
                </c:pt>
                <c:pt idx="335">
                  <c:v>635</c:v>
                </c:pt>
                <c:pt idx="336">
                  <c:v>636</c:v>
                </c:pt>
                <c:pt idx="337">
                  <c:v>637</c:v>
                </c:pt>
                <c:pt idx="338">
                  <c:v>638</c:v>
                </c:pt>
                <c:pt idx="339">
                  <c:v>639</c:v>
                </c:pt>
                <c:pt idx="340">
                  <c:v>640</c:v>
                </c:pt>
                <c:pt idx="341">
                  <c:v>641</c:v>
                </c:pt>
                <c:pt idx="342">
                  <c:v>642</c:v>
                </c:pt>
                <c:pt idx="343">
                  <c:v>643</c:v>
                </c:pt>
                <c:pt idx="344">
                  <c:v>644</c:v>
                </c:pt>
                <c:pt idx="345">
                  <c:v>645</c:v>
                </c:pt>
                <c:pt idx="346">
                  <c:v>646</c:v>
                </c:pt>
                <c:pt idx="347">
                  <c:v>647</c:v>
                </c:pt>
                <c:pt idx="348">
                  <c:v>648</c:v>
                </c:pt>
                <c:pt idx="349">
                  <c:v>649</c:v>
                </c:pt>
                <c:pt idx="350">
                  <c:v>650</c:v>
                </c:pt>
                <c:pt idx="351">
                  <c:v>651</c:v>
                </c:pt>
                <c:pt idx="352">
                  <c:v>652</c:v>
                </c:pt>
                <c:pt idx="353">
                  <c:v>653</c:v>
                </c:pt>
                <c:pt idx="354">
                  <c:v>654</c:v>
                </c:pt>
                <c:pt idx="355">
                  <c:v>655</c:v>
                </c:pt>
                <c:pt idx="356">
                  <c:v>656</c:v>
                </c:pt>
                <c:pt idx="357">
                  <c:v>657</c:v>
                </c:pt>
                <c:pt idx="358">
                  <c:v>658</c:v>
                </c:pt>
                <c:pt idx="359">
                  <c:v>659</c:v>
                </c:pt>
                <c:pt idx="360">
                  <c:v>660</c:v>
                </c:pt>
                <c:pt idx="361">
                  <c:v>661</c:v>
                </c:pt>
                <c:pt idx="362">
                  <c:v>662</c:v>
                </c:pt>
                <c:pt idx="363">
                  <c:v>663</c:v>
                </c:pt>
                <c:pt idx="364">
                  <c:v>664</c:v>
                </c:pt>
                <c:pt idx="365">
                  <c:v>665</c:v>
                </c:pt>
                <c:pt idx="366">
                  <c:v>666</c:v>
                </c:pt>
                <c:pt idx="367">
                  <c:v>667</c:v>
                </c:pt>
                <c:pt idx="368">
                  <c:v>668</c:v>
                </c:pt>
                <c:pt idx="369">
                  <c:v>669</c:v>
                </c:pt>
                <c:pt idx="370">
                  <c:v>670</c:v>
                </c:pt>
                <c:pt idx="371">
                  <c:v>671</c:v>
                </c:pt>
                <c:pt idx="372">
                  <c:v>672</c:v>
                </c:pt>
                <c:pt idx="373">
                  <c:v>673</c:v>
                </c:pt>
                <c:pt idx="374">
                  <c:v>674</c:v>
                </c:pt>
                <c:pt idx="375">
                  <c:v>675</c:v>
                </c:pt>
                <c:pt idx="376">
                  <c:v>676</c:v>
                </c:pt>
                <c:pt idx="377">
                  <c:v>677</c:v>
                </c:pt>
                <c:pt idx="378">
                  <c:v>678</c:v>
                </c:pt>
                <c:pt idx="379">
                  <c:v>679</c:v>
                </c:pt>
                <c:pt idx="380">
                  <c:v>680</c:v>
                </c:pt>
                <c:pt idx="381">
                  <c:v>681</c:v>
                </c:pt>
                <c:pt idx="382">
                  <c:v>682</c:v>
                </c:pt>
                <c:pt idx="383">
                  <c:v>683</c:v>
                </c:pt>
                <c:pt idx="384">
                  <c:v>684</c:v>
                </c:pt>
                <c:pt idx="385">
                  <c:v>685</c:v>
                </c:pt>
                <c:pt idx="386">
                  <c:v>686</c:v>
                </c:pt>
                <c:pt idx="387">
                  <c:v>687</c:v>
                </c:pt>
                <c:pt idx="388">
                  <c:v>688</c:v>
                </c:pt>
                <c:pt idx="389">
                  <c:v>689</c:v>
                </c:pt>
                <c:pt idx="390">
                  <c:v>690</c:v>
                </c:pt>
                <c:pt idx="391">
                  <c:v>691</c:v>
                </c:pt>
                <c:pt idx="392">
                  <c:v>692</c:v>
                </c:pt>
                <c:pt idx="393">
                  <c:v>693</c:v>
                </c:pt>
                <c:pt idx="394">
                  <c:v>694</c:v>
                </c:pt>
                <c:pt idx="395">
                  <c:v>695</c:v>
                </c:pt>
                <c:pt idx="396">
                  <c:v>696</c:v>
                </c:pt>
                <c:pt idx="397">
                  <c:v>697</c:v>
                </c:pt>
                <c:pt idx="398">
                  <c:v>698</c:v>
                </c:pt>
                <c:pt idx="399">
                  <c:v>699</c:v>
                </c:pt>
                <c:pt idx="400">
                  <c:v>700</c:v>
                </c:pt>
                <c:pt idx="401">
                  <c:v>701</c:v>
                </c:pt>
                <c:pt idx="402">
                  <c:v>702</c:v>
                </c:pt>
                <c:pt idx="403">
                  <c:v>703</c:v>
                </c:pt>
                <c:pt idx="404">
                  <c:v>704</c:v>
                </c:pt>
                <c:pt idx="405">
                  <c:v>705</c:v>
                </c:pt>
                <c:pt idx="406">
                  <c:v>706</c:v>
                </c:pt>
                <c:pt idx="407">
                  <c:v>707</c:v>
                </c:pt>
                <c:pt idx="408">
                  <c:v>708</c:v>
                </c:pt>
                <c:pt idx="409">
                  <c:v>709</c:v>
                </c:pt>
                <c:pt idx="410">
                  <c:v>710</c:v>
                </c:pt>
                <c:pt idx="411">
                  <c:v>711</c:v>
                </c:pt>
                <c:pt idx="412">
                  <c:v>712</c:v>
                </c:pt>
                <c:pt idx="413">
                  <c:v>713</c:v>
                </c:pt>
                <c:pt idx="414">
                  <c:v>714</c:v>
                </c:pt>
                <c:pt idx="415">
                  <c:v>715</c:v>
                </c:pt>
                <c:pt idx="416">
                  <c:v>716</c:v>
                </c:pt>
                <c:pt idx="417">
                  <c:v>717</c:v>
                </c:pt>
                <c:pt idx="418">
                  <c:v>718</c:v>
                </c:pt>
                <c:pt idx="419">
                  <c:v>719</c:v>
                </c:pt>
                <c:pt idx="420">
                  <c:v>720</c:v>
                </c:pt>
                <c:pt idx="421">
                  <c:v>721</c:v>
                </c:pt>
                <c:pt idx="422">
                  <c:v>722</c:v>
                </c:pt>
                <c:pt idx="423">
                  <c:v>723</c:v>
                </c:pt>
                <c:pt idx="424">
                  <c:v>724</c:v>
                </c:pt>
                <c:pt idx="425">
                  <c:v>725</c:v>
                </c:pt>
                <c:pt idx="426">
                  <c:v>726</c:v>
                </c:pt>
                <c:pt idx="427">
                  <c:v>727</c:v>
                </c:pt>
                <c:pt idx="428">
                  <c:v>728</c:v>
                </c:pt>
                <c:pt idx="429">
                  <c:v>729</c:v>
                </c:pt>
                <c:pt idx="430">
                  <c:v>730</c:v>
                </c:pt>
                <c:pt idx="431">
                  <c:v>731</c:v>
                </c:pt>
                <c:pt idx="432">
                  <c:v>732</c:v>
                </c:pt>
                <c:pt idx="433">
                  <c:v>733</c:v>
                </c:pt>
                <c:pt idx="434">
                  <c:v>734</c:v>
                </c:pt>
                <c:pt idx="435">
                  <c:v>735</c:v>
                </c:pt>
                <c:pt idx="436">
                  <c:v>736</c:v>
                </c:pt>
                <c:pt idx="437">
                  <c:v>737</c:v>
                </c:pt>
                <c:pt idx="438">
                  <c:v>738</c:v>
                </c:pt>
                <c:pt idx="439">
                  <c:v>739</c:v>
                </c:pt>
                <c:pt idx="440">
                  <c:v>740</c:v>
                </c:pt>
                <c:pt idx="441">
                  <c:v>741</c:v>
                </c:pt>
                <c:pt idx="442">
                  <c:v>742</c:v>
                </c:pt>
                <c:pt idx="443">
                  <c:v>743</c:v>
                </c:pt>
                <c:pt idx="444">
                  <c:v>744</c:v>
                </c:pt>
                <c:pt idx="445">
                  <c:v>745</c:v>
                </c:pt>
                <c:pt idx="446">
                  <c:v>746</c:v>
                </c:pt>
                <c:pt idx="447">
                  <c:v>747</c:v>
                </c:pt>
                <c:pt idx="448">
                  <c:v>748</c:v>
                </c:pt>
                <c:pt idx="449">
                  <c:v>749</c:v>
                </c:pt>
                <c:pt idx="450">
                  <c:v>750</c:v>
                </c:pt>
                <c:pt idx="451">
                  <c:v>751</c:v>
                </c:pt>
                <c:pt idx="452">
                  <c:v>752</c:v>
                </c:pt>
                <c:pt idx="453">
                  <c:v>753</c:v>
                </c:pt>
                <c:pt idx="454">
                  <c:v>754</c:v>
                </c:pt>
                <c:pt idx="455">
                  <c:v>755</c:v>
                </c:pt>
                <c:pt idx="456">
                  <c:v>756</c:v>
                </c:pt>
                <c:pt idx="457">
                  <c:v>757</c:v>
                </c:pt>
                <c:pt idx="458">
                  <c:v>758</c:v>
                </c:pt>
                <c:pt idx="459">
                  <c:v>759</c:v>
                </c:pt>
                <c:pt idx="460">
                  <c:v>760</c:v>
                </c:pt>
                <c:pt idx="461">
                  <c:v>761</c:v>
                </c:pt>
                <c:pt idx="462">
                  <c:v>762</c:v>
                </c:pt>
                <c:pt idx="463">
                  <c:v>763</c:v>
                </c:pt>
                <c:pt idx="464">
                  <c:v>764</c:v>
                </c:pt>
                <c:pt idx="465">
                  <c:v>765</c:v>
                </c:pt>
                <c:pt idx="466">
                  <c:v>766</c:v>
                </c:pt>
                <c:pt idx="467">
                  <c:v>767</c:v>
                </c:pt>
                <c:pt idx="468">
                  <c:v>768</c:v>
                </c:pt>
                <c:pt idx="469">
                  <c:v>769</c:v>
                </c:pt>
                <c:pt idx="470">
                  <c:v>770</c:v>
                </c:pt>
                <c:pt idx="471">
                  <c:v>771</c:v>
                </c:pt>
                <c:pt idx="472">
                  <c:v>772</c:v>
                </c:pt>
                <c:pt idx="473">
                  <c:v>773</c:v>
                </c:pt>
                <c:pt idx="474">
                  <c:v>774</c:v>
                </c:pt>
                <c:pt idx="475">
                  <c:v>775</c:v>
                </c:pt>
                <c:pt idx="476">
                  <c:v>776</c:v>
                </c:pt>
                <c:pt idx="477">
                  <c:v>777</c:v>
                </c:pt>
                <c:pt idx="478">
                  <c:v>778</c:v>
                </c:pt>
                <c:pt idx="479">
                  <c:v>779</c:v>
                </c:pt>
                <c:pt idx="480">
                  <c:v>780</c:v>
                </c:pt>
                <c:pt idx="481">
                  <c:v>781</c:v>
                </c:pt>
                <c:pt idx="482">
                  <c:v>782</c:v>
                </c:pt>
                <c:pt idx="483">
                  <c:v>783</c:v>
                </c:pt>
                <c:pt idx="484">
                  <c:v>784</c:v>
                </c:pt>
                <c:pt idx="485">
                  <c:v>785</c:v>
                </c:pt>
                <c:pt idx="486">
                  <c:v>786</c:v>
                </c:pt>
                <c:pt idx="487">
                  <c:v>787</c:v>
                </c:pt>
                <c:pt idx="488">
                  <c:v>788</c:v>
                </c:pt>
                <c:pt idx="489">
                  <c:v>789</c:v>
                </c:pt>
                <c:pt idx="490">
                  <c:v>790</c:v>
                </c:pt>
                <c:pt idx="491">
                  <c:v>791</c:v>
                </c:pt>
                <c:pt idx="492">
                  <c:v>792</c:v>
                </c:pt>
                <c:pt idx="493">
                  <c:v>793</c:v>
                </c:pt>
                <c:pt idx="494">
                  <c:v>794</c:v>
                </c:pt>
                <c:pt idx="495">
                  <c:v>795</c:v>
                </c:pt>
                <c:pt idx="496">
                  <c:v>796</c:v>
                </c:pt>
                <c:pt idx="497">
                  <c:v>797</c:v>
                </c:pt>
                <c:pt idx="498">
                  <c:v>798</c:v>
                </c:pt>
                <c:pt idx="499">
                  <c:v>799</c:v>
                </c:pt>
                <c:pt idx="500">
                  <c:v>800</c:v>
                </c:pt>
              </c:numCache>
            </c:numRef>
          </c:cat>
          <c:val>
            <c:numRef>
              <c:f>Sheet4!$D$2:$D$502</c:f>
              <c:numCache>
                <c:formatCode>0.00E+00</c:formatCode>
                <c:ptCount val="501"/>
                <c:pt idx="0">
                  <c:v>26493.455148000001</c:v>
                </c:pt>
                <c:pt idx="1">
                  <c:v>26498.874691000001</c:v>
                </c:pt>
                <c:pt idx="2">
                  <c:v>26505.515396999999</c:v>
                </c:pt>
                <c:pt idx="3">
                  <c:v>26513.155407999999</c:v>
                </c:pt>
                <c:pt idx="4">
                  <c:v>26521.476696999998</c:v>
                </c:pt>
                <c:pt idx="5">
                  <c:v>26530.152167</c:v>
                </c:pt>
                <c:pt idx="6">
                  <c:v>26538.837047000001</c:v>
                </c:pt>
                <c:pt idx="7">
                  <c:v>26547.162308999999</c:v>
                </c:pt>
                <c:pt idx="8">
                  <c:v>26554.730145000001</c:v>
                </c:pt>
                <c:pt idx="9">
                  <c:v>26561.111588</c:v>
                </c:pt>
                <c:pt idx="10">
                  <c:v>26565.846373</c:v>
                </c:pt>
                <c:pt idx="11">
                  <c:v>26568.449025000002</c:v>
                </c:pt>
                <c:pt idx="12">
                  <c:v>26568.715681999998</c:v>
                </c:pt>
                <c:pt idx="13">
                  <c:v>26566.966683999999</c:v>
                </c:pt>
                <c:pt idx="14">
                  <c:v>26563.600761999998</c:v>
                </c:pt>
                <c:pt idx="15">
                  <c:v>26559.043308</c:v>
                </c:pt>
                <c:pt idx="16">
                  <c:v>26553.745749999998</c:v>
                </c:pt>
                <c:pt idx="17">
                  <c:v>26548.187465999999</c:v>
                </c:pt>
                <c:pt idx="18">
                  <c:v>26542.880297</c:v>
                </c:pt>
                <c:pt idx="19">
                  <c:v>26538.375739999999</c:v>
                </c:pt>
                <c:pt idx="20">
                  <c:v>26535.274980999999</c:v>
                </c:pt>
                <c:pt idx="21">
                  <c:v>26534.203518999999</c:v>
                </c:pt>
                <c:pt idx="22">
                  <c:v>26535.271554999999</c:v>
                </c:pt>
                <c:pt idx="23">
                  <c:v>26538.145484000001</c:v>
                </c:pt>
                <c:pt idx="24">
                  <c:v>26542.444542000001</c:v>
                </c:pt>
                <c:pt idx="25">
                  <c:v>26547.739138000001</c:v>
                </c:pt>
                <c:pt idx="26">
                  <c:v>26553.540315999999</c:v>
                </c:pt>
                <c:pt idx="27">
                  <c:v>26559.291609</c:v>
                </c:pt>
                <c:pt idx="28">
                  <c:v>26564.363541999999</c:v>
                </c:pt>
                <c:pt idx="29">
                  <c:v>26568.051024</c:v>
                </c:pt>
                <c:pt idx="30">
                  <c:v>26569.573930999999</c:v>
                </c:pt>
                <c:pt idx="31">
                  <c:v>26568.081159000001</c:v>
                </c:pt>
                <c:pt idx="32">
                  <c:v>26562.680758999999</c:v>
                </c:pt>
                <c:pt idx="33">
                  <c:v>26552.955249999999</c:v>
                </c:pt>
                <c:pt idx="34">
                  <c:v>26539.020834999999</c:v>
                </c:pt>
                <c:pt idx="35">
                  <c:v>26521.055185000001</c:v>
                </c:pt>
                <c:pt idx="36">
                  <c:v>26499.271033000001</c:v>
                </c:pt>
                <c:pt idx="37">
                  <c:v>26473.911903</c:v>
                </c:pt>
                <c:pt idx="38">
                  <c:v>26445.248170999999</c:v>
                </c:pt>
                <c:pt idx="39">
                  <c:v>26413.573505</c:v>
                </c:pt>
                <c:pt idx="40">
                  <c:v>26379.20174</c:v>
                </c:pt>
                <c:pt idx="41">
                  <c:v>26342.464221999999</c:v>
                </c:pt>
                <c:pt idx="42">
                  <c:v>26303.707652000001</c:v>
                </c:pt>
                <c:pt idx="43">
                  <c:v>26263.292708000001</c:v>
                </c:pt>
                <c:pt idx="44">
                  <c:v>26221.597797999999</c:v>
                </c:pt>
                <c:pt idx="45">
                  <c:v>26179.015245999999</c:v>
                </c:pt>
                <c:pt idx="46">
                  <c:v>26135.943961000001</c:v>
                </c:pt>
                <c:pt idx="47">
                  <c:v>26092.788917000002</c:v>
                </c:pt>
                <c:pt idx="48">
                  <c:v>26049.961066</c:v>
                </c:pt>
                <c:pt idx="49">
                  <c:v>26007.877423999998</c:v>
                </c:pt>
                <c:pt idx="50">
                  <c:v>25966.961307000001</c:v>
                </c:pt>
                <c:pt idx="51">
                  <c:v>25927.642736000002</c:v>
                </c:pt>
                <c:pt idx="52">
                  <c:v>25890.359001000001</c:v>
                </c:pt>
                <c:pt idx="53">
                  <c:v>25855.555392999999</c:v>
                </c:pt>
                <c:pt idx="54">
                  <c:v>25823.686086000002</c:v>
                </c:pt>
                <c:pt idx="55">
                  <c:v>25795.154628</c:v>
                </c:pt>
                <c:pt idx="56">
                  <c:v>25769.924222000001</c:v>
                </c:pt>
                <c:pt idx="57">
                  <c:v>25747.755336999999</c:v>
                </c:pt>
                <c:pt idx="58">
                  <c:v>25728.402264</c:v>
                </c:pt>
                <c:pt idx="59">
                  <c:v>25711.613120000002</c:v>
                </c:pt>
                <c:pt idx="60">
                  <c:v>25697.129019</c:v>
                </c:pt>
                <c:pt idx="61">
                  <c:v>25684.683357000002</c:v>
                </c:pt>
                <c:pt idx="62">
                  <c:v>25674.001213</c:v>
                </c:pt>
                <c:pt idx="63">
                  <c:v>25664.798876000001</c:v>
                </c:pt>
                <c:pt idx="64">
                  <c:v>25656.783481999999</c:v>
                </c:pt>
                <c:pt idx="65">
                  <c:v>25649.652786999999</c:v>
                </c:pt>
                <c:pt idx="66">
                  <c:v>25643.095047999999</c:v>
                </c:pt>
                <c:pt idx="67">
                  <c:v>25636.789052</c:v>
                </c:pt>
                <c:pt idx="68">
                  <c:v>25630.404267999998</c:v>
                </c:pt>
                <c:pt idx="69">
                  <c:v>25623.626679000001</c:v>
                </c:pt>
                <c:pt idx="70">
                  <c:v>25616.211338000001</c:v>
                </c:pt>
                <c:pt idx="71">
                  <c:v>25607.923376999999</c:v>
                </c:pt>
                <c:pt idx="72">
                  <c:v>25598.524645000001</c:v>
                </c:pt>
                <c:pt idx="73">
                  <c:v>25587.774142999999</c:v>
                </c:pt>
                <c:pt idx="74">
                  <c:v>25575.428490999999</c:v>
                </c:pt>
                <c:pt idx="75">
                  <c:v>25561.242426000001</c:v>
                </c:pt>
                <c:pt idx="76">
                  <c:v>25544.969319</c:v>
                </c:pt>
                <c:pt idx="77">
                  <c:v>25526.361723999999</c:v>
                </c:pt>
                <c:pt idx="78">
                  <c:v>25505.171939</c:v>
                </c:pt>
                <c:pt idx="79">
                  <c:v>25481.152589000001</c:v>
                </c:pt>
                <c:pt idx="80">
                  <c:v>25454.057219999999</c:v>
                </c:pt>
                <c:pt idx="81">
                  <c:v>25423.640900999999</c:v>
                </c:pt>
                <c:pt idx="82">
                  <c:v>25389.671543</c:v>
                </c:pt>
                <c:pt idx="83">
                  <c:v>25352.166754000002</c:v>
                </c:pt>
                <c:pt idx="84">
                  <c:v>25311.397258000001</c:v>
                </c:pt>
                <c:pt idx="85">
                  <c:v>25267.651994</c:v>
                </c:pt>
                <c:pt idx="86">
                  <c:v>25221.226435</c:v>
                </c:pt>
                <c:pt idx="87">
                  <c:v>25172.421686000002</c:v>
                </c:pt>
                <c:pt idx="88">
                  <c:v>25121.543696000001</c:v>
                </c:pt>
                <c:pt idx="89">
                  <c:v>25068.902578000001</c:v>
                </c:pt>
                <c:pt idx="90">
                  <c:v>25014.812054000002</c:v>
                </c:pt>
                <c:pt idx="91">
                  <c:v>24959.589001</c:v>
                </c:pt>
                <c:pt idx="92">
                  <c:v>24903.553119</c:v>
                </c:pt>
                <c:pt idx="93">
                  <c:v>24847.026720000002</c:v>
                </c:pt>
                <c:pt idx="94">
                  <c:v>24790.334621999998</c:v>
                </c:pt>
                <c:pt idx="95">
                  <c:v>24733.804166000002</c:v>
                </c:pt>
                <c:pt idx="96">
                  <c:v>24677.765346</c:v>
                </c:pt>
                <c:pt idx="97">
                  <c:v>24622.551060000002</c:v>
                </c:pt>
                <c:pt idx="98">
                  <c:v>24568.479195</c:v>
                </c:pt>
                <c:pt idx="99">
                  <c:v>24515.596890000001</c:v>
                </c:pt>
                <c:pt idx="100">
                  <c:v>24463.739766999999</c:v>
                </c:pt>
                <c:pt idx="101">
                  <c:v>24412.735352</c:v>
                </c:pt>
                <c:pt idx="102">
                  <c:v>24362.408181999999</c:v>
                </c:pt>
                <c:pt idx="103">
                  <c:v>24312.579576</c:v>
                </c:pt>
                <c:pt idx="104">
                  <c:v>24263.067439999999</c:v>
                </c:pt>
                <c:pt idx="105">
                  <c:v>24213.686147</c:v>
                </c:pt>
                <c:pt idx="106">
                  <c:v>24164.246456000001</c:v>
                </c:pt>
                <c:pt idx="107">
                  <c:v>24114.555487000001</c:v>
                </c:pt>
                <c:pt idx="108">
                  <c:v>24064.416761</c:v>
                </c:pt>
                <c:pt idx="109">
                  <c:v>24013.630281000002</c:v>
                </c:pt>
                <c:pt idx="110">
                  <c:v>23961.992679999999</c:v>
                </c:pt>
                <c:pt idx="111">
                  <c:v>23909.297428000002</c:v>
                </c:pt>
                <c:pt idx="112">
                  <c:v>23855.335085999999</c:v>
                </c:pt>
                <c:pt idx="113">
                  <c:v>23799.893633</c:v>
                </c:pt>
                <c:pt idx="114">
                  <c:v>23742.785102999998</c:v>
                </c:pt>
                <c:pt idx="115">
                  <c:v>23684.092048999999</c:v>
                </c:pt>
                <c:pt idx="116">
                  <c:v>23624.059960999999</c:v>
                </c:pt>
                <c:pt idx="117">
                  <c:v>23562.939987999998</c:v>
                </c:pt>
                <c:pt idx="118">
                  <c:v>23500.986454999998</c:v>
                </c:pt>
                <c:pt idx="119">
                  <c:v>23438.456522</c:v>
                </c:pt>
                <c:pt idx="120">
                  <c:v>23375.609929999999</c:v>
                </c:pt>
                <c:pt idx="121">
                  <c:v>23312.708834000001</c:v>
                </c:pt>
                <c:pt idx="122">
                  <c:v>23250.01773</c:v>
                </c:pt>
                <c:pt idx="123">
                  <c:v>23187.803459999999</c:v>
                </c:pt>
                <c:pt idx="124">
                  <c:v>23126.335320999999</c:v>
                </c:pt>
                <c:pt idx="125">
                  <c:v>23065.885249999999</c:v>
                </c:pt>
                <c:pt idx="126">
                  <c:v>23006.728121</c:v>
                </c:pt>
                <c:pt idx="127">
                  <c:v>22949.142115999999</c:v>
                </c:pt>
                <c:pt idx="128">
                  <c:v>22893.409212999999</c:v>
                </c:pt>
                <c:pt idx="129">
                  <c:v>22839.815757</c:v>
                </c:pt>
                <c:pt idx="130">
                  <c:v>22788.653145</c:v>
                </c:pt>
                <c:pt idx="131">
                  <c:v>22740.208181000002</c:v>
                </c:pt>
                <c:pt idx="132">
                  <c:v>22694.533220000001</c:v>
                </c:pt>
                <c:pt idx="133">
                  <c:v>22651.441214999999</c:v>
                </c:pt>
                <c:pt idx="134">
                  <c:v>22610.732407</c:v>
                </c:pt>
                <c:pt idx="135">
                  <c:v>22572.204031000001</c:v>
                </c:pt>
                <c:pt idx="136">
                  <c:v>22535.649702999999</c:v>
                </c:pt>
                <c:pt idx="137">
                  <c:v>22500.858843000002</c:v>
                </c:pt>
                <c:pt idx="138">
                  <c:v>22467.616167</c:v>
                </c:pt>
                <c:pt idx="139">
                  <c:v>22435.701220999999</c:v>
                </c:pt>
                <c:pt idx="140">
                  <c:v>22404.887977999999</c:v>
                </c:pt>
                <c:pt idx="141">
                  <c:v>22374.944491999999</c:v>
                </c:pt>
                <c:pt idx="142">
                  <c:v>22345.632602999998</c:v>
                </c:pt>
                <c:pt idx="143">
                  <c:v>22316.707716000001</c:v>
                </c:pt>
                <c:pt idx="144">
                  <c:v>22287.918635999999</c:v>
                </c:pt>
                <c:pt idx="145">
                  <c:v>22259.007474999999</c:v>
                </c:pt>
                <c:pt idx="146">
                  <c:v>22229.709631000002</c:v>
                </c:pt>
                <c:pt idx="147">
                  <c:v>22199.753841999998</c:v>
                </c:pt>
                <c:pt idx="148">
                  <c:v>22168.862319</c:v>
                </c:pt>
                <c:pt idx="149">
                  <c:v>22136.750966</c:v>
                </c:pt>
                <c:pt idx="150">
                  <c:v>22103.129690000002</c:v>
                </c:pt>
                <c:pt idx="151">
                  <c:v>22067.702901000001</c:v>
                </c:pt>
                <c:pt idx="152">
                  <c:v>22030.309302000001</c:v>
                </c:pt>
                <c:pt idx="153">
                  <c:v>21991.201714999999</c:v>
                </c:pt>
                <c:pt idx="154">
                  <c:v>21950.715853999998</c:v>
                </c:pt>
                <c:pt idx="155">
                  <c:v>21909.193959</c:v>
                </c:pt>
                <c:pt idx="156">
                  <c:v>21866.984364</c:v>
                </c:pt>
                <c:pt idx="157">
                  <c:v>21824.441198</c:v>
                </c:pt>
                <c:pt idx="158">
                  <c:v>21781.924203999999</c:v>
                </c:pt>
                <c:pt idx="159">
                  <c:v>21739.798692</c:v>
                </c:pt>
                <c:pt idx="160">
                  <c:v>21698.435626999999</c:v>
                </c:pt>
                <c:pt idx="161">
                  <c:v>21658.211854000001</c:v>
                </c:pt>
                <c:pt idx="162">
                  <c:v>21619.510470000001</c:v>
                </c:pt>
                <c:pt idx="163">
                  <c:v>21582.721345999998</c:v>
                </c:pt>
                <c:pt idx="164">
                  <c:v>21548.241805000001</c:v>
                </c:pt>
                <c:pt idx="165">
                  <c:v>21516.477469000001</c:v>
                </c:pt>
                <c:pt idx="166">
                  <c:v>21487.843272999999</c:v>
                </c:pt>
                <c:pt idx="167">
                  <c:v>21462.764671000001</c:v>
                </c:pt>
                <c:pt idx="168">
                  <c:v>21441.679037000002</c:v>
                </c:pt>
                <c:pt idx="169">
                  <c:v>21425.037275999999</c:v>
                </c:pt>
                <c:pt idx="170">
                  <c:v>21413.305670999998</c:v>
                </c:pt>
                <c:pt idx="171">
                  <c:v>21406.967977</c:v>
                </c:pt>
                <c:pt idx="172">
                  <c:v>21406.516617000001</c:v>
                </c:pt>
                <c:pt idx="173">
                  <c:v>21412.297149999999</c:v>
                </c:pt>
                <c:pt idx="174">
                  <c:v>21424.541346000002</c:v>
                </c:pt>
                <c:pt idx="175">
                  <c:v>21443.490835000001</c:v>
                </c:pt>
                <c:pt idx="176">
                  <c:v>21469.400946000002</c:v>
                </c:pt>
                <c:pt idx="177">
                  <c:v>21502.541237000001</c:v>
                </c:pt>
                <c:pt idx="178">
                  <c:v>21543.195999</c:v>
                </c:pt>
                <c:pt idx="179">
                  <c:v>21591.664711000001</c:v>
                </c:pt>
                <c:pt idx="180">
                  <c:v>21648.262450999999</c:v>
                </c:pt>
                <c:pt idx="181">
                  <c:v>21713.320226</c:v>
                </c:pt>
                <c:pt idx="182">
                  <c:v>21787.185224000001</c:v>
                </c:pt>
                <c:pt idx="183">
                  <c:v>21870.220939999999</c:v>
                </c:pt>
                <c:pt idx="184">
                  <c:v>21962.80716</c:v>
                </c:pt>
                <c:pt idx="185">
                  <c:v>22065.339745000001</c:v>
                </c:pt>
                <c:pt idx="186">
                  <c:v>22178.230173</c:v>
                </c:pt>
                <c:pt idx="187">
                  <c:v>22301.904764999999</c:v>
                </c:pt>
                <c:pt idx="188">
                  <c:v>22436.803509000001</c:v>
                </c:pt>
                <c:pt idx="189">
                  <c:v>22583.378385</c:v>
                </c:pt>
                <c:pt idx="190">
                  <c:v>22742.091045000001</c:v>
                </c:pt>
                <c:pt idx="191">
                  <c:v>22913.409702000001</c:v>
                </c:pt>
                <c:pt idx="192">
                  <c:v>23097.805015000002</c:v>
                </c:pt>
                <c:pt idx="193">
                  <c:v>23295.744719999999</c:v>
                </c:pt>
                <c:pt idx="194">
                  <c:v>23507.686712999999</c:v>
                </c:pt>
                <c:pt idx="195">
                  <c:v>23734.070189999999</c:v>
                </c:pt>
                <c:pt idx="196">
                  <c:v>23975.304258</c:v>
                </c:pt>
                <c:pt idx="197">
                  <c:v>24231.554104999999</c:v>
                </c:pt>
                <c:pt idx="198">
                  <c:v>24502.315978999999</c:v>
                </c:pt>
                <c:pt idx="199">
                  <c:v>24786.863605999999</c:v>
                </c:pt>
                <c:pt idx="200">
                  <c:v>25084.338638000001</c:v>
                </c:pt>
                <c:pt idx="201">
                  <c:v>25393.732615000001</c:v>
                </c:pt>
                <c:pt idx="202">
                  <c:v>25713.868169000001</c:v>
                </c:pt>
                <c:pt idx="203">
                  <c:v>26043.379864999999</c:v>
                </c:pt>
                <c:pt idx="204">
                  <c:v>26380.695228</c:v>
                </c:pt>
                <c:pt idx="205">
                  <c:v>26724.016705000002</c:v>
                </c:pt>
                <c:pt idx="206">
                  <c:v>27071.305495000001</c:v>
                </c:pt>
                <c:pt idx="207">
                  <c:v>27420.268412000001</c:v>
                </c:pt>
                <c:pt idx="208">
                  <c:v>27768.349163999999</c:v>
                </c:pt>
                <c:pt idx="209">
                  <c:v>28112.725630000001</c:v>
                </c:pt>
                <c:pt idx="210">
                  <c:v>28450.314886</c:v>
                </c:pt>
                <c:pt idx="211">
                  <c:v>28777.787822999999</c:v>
                </c:pt>
                <c:pt idx="212">
                  <c:v>29091.595128000001</c:v>
                </c:pt>
                <c:pt idx="213">
                  <c:v>29388.006264</c:v>
                </c:pt>
                <c:pt idx="214">
                  <c:v>29663.162617999998</c:v>
                </c:pt>
                <c:pt idx="215">
                  <c:v>29913.145429</c:v>
                </c:pt>
                <c:pt idx="216">
                  <c:v>30134.058166999999</c:v>
                </c:pt>
                <c:pt idx="217">
                  <c:v>30322.121976999999</c:v>
                </c:pt>
                <c:pt idx="218">
                  <c:v>30473.781523000001</c:v>
                </c:pt>
                <c:pt idx="219">
                  <c:v>30585.817218</c:v>
                </c:pt>
                <c:pt idx="220">
                  <c:v>30655.458584</c:v>
                </c:pt>
                <c:pt idx="221">
                  <c:v>30680.492710999999</c:v>
                </c:pt>
                <c:pt idx="222">
                  <c:v>30659.691160999999</c:v>
                </c:pt>
                <c:pt idx="223">
                  <c:v>30593.437059</c:v>
                </c:pt>
                <c:pt idx="224">
                  <c:v>30482.796403</c:v>
                </c:pt>
                <c:pt idx="225">
                  <c:v>30329.291588</c:v>
                </c:pt>
                <c:pt idx="226">
                  <c:v>30134.858313000001</c:v>
                </c:pt>
                <c:pt idx="227">
                  <c:v>29901.792699000001</c:v>
                </c:pt>
                <c:pt idx="228">
                  <c:v>29632.691191000002</c:v>
                </c:pt>
                <c:pt idx="229">
                  <c:v>29330.386047</c:v>
                </c:pt>
                <c:pt idx="230">
                  <c:v>28997.879173000001</c:v>
                </c:pt>
                <c:pt idx="231">
                  <c:v>28638.276903999998</c:v>
                </c:pt>
                <c:pt idx="232">
                  <c:v>28254.727996000001</c:v>
                </c:pt>
                <c:pt idx="233">
                  <c:v>27850.366677000002</c:v>
                </c:pt>
                <c:pt idx="234">
                  <c:v>27428.262121</c:v>
                </c:pt>
                <c:pt idx="235">
                  <c:v>26991.375231999999</c:v>
                </c:pt>
                <c:pt idx="236">
                  <c:v>26542.523157</c:v>
                </c:pt>
                <c:pt idx="237">
                  <c:v>26084.351560999999</c:v>
                </c:pt>
                <c:pt idx="238">
                  <c:v>25619.314351000001</c:v>
                </c:pt>
                <c:pt idx="239">
                  <c:v>25149.66029</c:v>
                </c:pt>
                <c:pt idx="240">
                  <c:v>24677.425758000001</c:v>
                </c:pt>
                <c:pt idx="241">
                  <c:v>24204.432833999999</c:v>
                </c:pt>
                <c:pt idx="242">
                  <c:v>23732.291817000001</c:v>
                </c:pt>
                <c:pt idx="243">
                  <c:v>23262.407315</c:v>
                </c:pt>
                <c:pt idx="244">
                  <c:v>22795.987076000001</c:v>
                </c:pt>
                <c:pt idx="245">
                  <c:v>22334.052831000001</c:v>
                </c:pt>
                <c:pt idx="246">
                  <c:v>21877.452462000001</c:v>
                </c:pt>
                <c:pt idx="247">
                  <c:v>21426.872960000001</c:v>
                </c:pt>
                <c:pt idx="248">
                  <c:v>20982.853673000001</c:v>
                </c:pt>
                <c:pt idx="249">
                  <c:v>20545.797401</c:v>
                </c:pt>
                <c:pt idx="250">
                  <c:v>20115.915098000001</c:v>
                </c:pt>
                <c:pt idx="251">
                  <c:v>19693.266733</c:v>
                </c:pt>
                <c:pt idx="252">
                  <c:v>19277.891155000001</c:v>
                </c:pt>
                <c:pt idx="253">
                  <c:v>18869.815274</c:v>
                </c:pt>
                <c:pt idx="254">
                  <c:v>18469.055178999999</c:v>
                </c:pt>
                <c:pt idx="255">
                  <c:v>18075.617144</c:v>
                </c:pt>
                <c:pt idx="256">
                  <c:v>17689.498535999999</c:v>
                </c:pt>
                <c:pt idx="257">
                  <c:v>17310.688622000001</c:v>
                </c:pt>
                <c:pt idx="258">
                  <c:v>16939.169301000002</c:v>
                </c:pt>
                <c:pt idx="259">
                  <c:v>16574.915755000002</c:v>
                </c:pt>
                <c:pt idx="260">
                  <c:v>16217.897041</c:v>
                </c:pt>
                <c:pt idx="261">
                  <c:v>15868.076612999999</c:v>
                </c:pt>
                <c:pt idx="262">
                  <c:v>15525.412797999999</c:v>
                </c:pt>
                <c:pt idx="263">
                  <c:v>15189.859216999999</c:v>
                </c:pt>
                <c:pt idx="264">
                  <c:v>14861.365173</c:v>
                </c:pt>
                <c:pt idx="265">
                  <c:v>14539.875996000001</c:v>
                </c:pt>
                <c:pt idx="266">
                  <c:v>14225.333349</c:v>
                </c:pt>
                <c:pt idx="267">
                  <c:v>13917.675519</c:v>
                </c:pt>
                <c:pt idx="268">
                  <c:v>13616.837668</c:v>
                </c:pt>
                <c:pt idx="269">
                  <c:v>13322.752069</c:v>
                </c:pt>
                <c:pt idx="270">
                  <c:v>13035.348322</c:v>
                </c:pt>
                <c:pt idx="271">
                  <c:v>12754.553549</c:v>
                </c:pt>
                <c:pt idx="272">
                  <c:v>12480.292577</c:v>
                </c:pt>
                <c:pt idx="273">
                  <c:v>12212.488106000001</c:v>
                </c:pt>
                <c:pt idx="274">
                  <c:v>11951.060868</c:v>
                </c:pt>
                <c:pt idx="275">
                  <c:v>11695.929773</c:v>
                </c:pt>
                <c:pt idx="276">
                  <c:v>11447.012047</c:v>
                </c:pt>
                <c:pt idx="277">
                  <c:v>11204.223366</c:v>
                </c:pt>
                <c:pt idx="278">
                  <c:v>10967.477977</c:v>
                </c:pt>
                <c:pt idx="279">
                  <c:v>10736.688819000001</c:v>
                </c:pt>
                <c:pt idx="280">
                  <c:v>10511.767637999999</c:v>
                </c:pt>
                <c:pt idx="281">
                  <c:v>10292.625092</c:v>
                </c:pt>
                <c:pt idx="282">
                  <c:v>10079.170861000001</c:v>
                </c:pt>
                <c:pt idx="283">
                  <c:v>9871.3131381999992</c:v>
                </c:pt>
                <c:pt idx="284">
                  <c:v>9668.9542834999993</c:v>
                </c:pt>
                <c:pt idx="285">
                  <c:v>9471.9897633</c:v>
                </c:pt>
                <c:pt idx="286">
                  <c:v>9280.3095790999996</c:v>
                </c:pt>
                <c:pt idx="287">
                  <c:v>9093.7992611000009</c:v>
                </c:pt>
                <c:pt idx="288">
                  <c:v>8912.3407712999997</c:v>
                </c:pt>
                <c:pt idx="289">
                  <c:v>8735.8133221999997</c:v>
                </c:pt>
                <c:pt idx="290">
                  <c:v>8564.0941153000003</c:v>
                </c:pt>
                <c:pt idx="291">
                  <c:v>8397.0590044</c:v>
                </c:pt>
                <c:pt idx="292">
                  <c:v>8234.5830884000006</c:v>
                </c:pt>
                <c:pt idx="293">
                  <c:v>8076.5412388000004</c:v>
                </c:pt>
                <c:pt idx="294">
                  <c:v>7922.8085664999999</c:v>
                </c:pt>
                <c:pt idx="295">
                  <c:v>7773.2608329000004</c:v>
                </c:pt>
                <c:pt idx="296">
                  <c:v>7627.7748088999997</c:v>
                </c:pt>
                <c:pt idx="297">
                  <c:v>7486.2285872000002</c:v>
                </c:pt>
                <c:pt idx="298">
                  <c:v>7348.5018514000003</c:v>
                </c:pt>
                <c:pt idx="299">
                  <c:v>7214.4761060000001</c:v>
                </c:pt>
                <c:pt idx="300">
                  <c:v>7084.0348703999998</c:v>
                </c:pt>
                <c:pt idx="301">
                  <c:v>6957.0638411</c:v>
                </c:pt>
                <c:pt idx="302">
                  <c:v>6833.4510244000003</c:v>
                </c:pt>
                <c:pt idx="303">
                  <c:v>6713.0868440000004</c:v>
                </c:pt>
                <c:pt idx="304">
                  <c:v>6595.8642239999999</c:v>
                </c:pt>
                <c:pt idx="305">
                  <c:v>6481.6786517</c:v>
                </c:pt>
                <c:pt idx="306">
                  <c:v>6370.4282221000003</c:v>
                </c:pt>
                <c:pt idx="307">
                  <c:v>6262.0136654999997</c:v>
                </c:pt>
                <c:pt idx="308">
                  <c:v>6156.3383605999998</c:v>
                </c:pt>
                <c:pt idx="309">
                  <c:v>6053.3083349999997</c:v>
                </c:pt>
                <c:pt idx="310">
                  <c:v>5952.8322552</c:v>
                </c:pt>
                <c:pt idx="311">
                  <c:v>5854.8214052000003</c:v>
                </c:pt>
                <c:pt idx="312">
                  <c:v>5759.1896587000001</c:v>
                </c:pt>
                <c:pt idx="313">
                  <c:v>5665.8534428000003</c:v>
                </c:pt>
                <c:pt idx="314">
                  <c:v>5574.7316959</c:v>
                </c:pt>
                <c:pt idx="315">
                  <c:v>5485.7458205000003</c:v>
                </c:pt>
                <c:pt idx="316">
                  <c:v>5398.8196318</c:v>
                </c:pt>
                <c:pt idx="317">
                  <c:v>5313.8793189999997</c:v>
                </c:pt>
                <c:pt idx="318">
                  <c:v>5230.8570143999996</c:v>
                </c:pt>
                <c:pt idx="319">
                  <c:v>5149.6953353999997</c:v>
                </c:pt>
                <c:pt idx="320">
                  <c:v>5070.3403957</c:v>
                </c:pt>
                <c:pt idx="321">
                  <c:v>4992.7405927</c:v>
                </c:pt>
                <c:pt idx="322">
                  <c:v>4916.8464900999998</c:v>
                </c:pt>
                <c:pt idx="323">
                  <c:v>4842.6107067000003</c:v>
                </c:pt>
                <c:pt idx="324">
                  <c:v>4769.9878116</c:v>
                </c:pt>
                <c:pt idx="325">
                  <c:v>4698.9342263999997</c:v>
                </c:pt>
                <c:pt idx="326">
                  <c:v>4629.4081316000002</c:v>
                </c:pt>
                <c:pt idx="327">
                  <c:v>4561.3693798000004</c:v>
                </c:pt>
                <c:pt idx="328">
                  <c:v>4494.7794123000003</c:v>
                </c:pt>
                <c:pt idx="329">
                  <c:v>4429.6011817999997</c:v>
                </c:pt>
                <c:pt idx="330">
                  <c:v>4365.7990784000003</c:v>
                </c:pt>
                <c:pt idx="331">
                  <c:v>4303.3388602000005</c:v>
                </c:pt>
                <c:pt idx="332">
                  <c:v>4242.1875871000002</c:v>
                </c:pt>
                <c:pt idx="333">
                  <c:v>4182.3135587999996</c:v>
                </c:pt>
                <c:pt idx="334">
                  <c:v>4123.686256</c:v>
                </c:pt>
                <c:pt idx="335">
                  <c:v>4066.2762842000002</c:v>
                </c:pt>
                <c:pt idx="336">
                  <c:v>4010.0553214000001</c:v>
                </c:pt>
                <c:pt idx="337">
                  <c:v>3954.9960673999999</c:v>
                </c:pt>
                <c:pt idx="338">
                  <c:v>3901.0721967999998</c:v>
                </c:pt>
                <c:pt idx="339">
                  <c:v>3848.2583137000001</c:v>
                </c:pt>
                <c:pt idx="340">
                  <c:v>3796.5299091000002</c:v>
                </c:pt>
                <c:pt idx="341">
                  <c:v>3745.8633202000001</c:v>
                </c:pt>
                <c:pt idx="342">
                  <c:v>3696.2356918</c:v>
                </c:pt>
                <c:pt idx="343">
                  <c:v>3647.6249400000002</c:v>
                </c:pt>
                <c:pt idx="344">
                  <c:v>3600.0097171000002</c:v>
                </c:pt>
                <c:pt idx="345">
                  <c:v>3553.3693787000002</c:v>
                </c:pt>
                <c:pt idx="346">
                  <c:v>3507.6839519</c:v>
                </c:pt>
                <c:pt idx="347">
                  <c:v>3462.9341058999998</c:v>
                </c:pt>
                <c:pt idx="348">
                  <c:v>3419.1011229999999</c:v>
                </c:pt>
                <c:pt idx="349">
                  <c:v>3376.1668715999999</c:v>
                </c:pt>
                <c:pt idx="350">
                  <c:v>3334.1137804</c:v>
                </c:pt>
                <c:pt idx="351">
                  <c:v>3292.9248139000001</c:v>
                </c:pt>
                <c:pt idx="352">
                  <c:v>3252.5834485</c:v>
                </c:pt>
                <c:pt idx="353">
                  <c:v>3213.0736502999998</c:v>
                </c:pt>
                <c:pt idx="354">
                  <c:v>3174.3798542</c:v>
                </c:pt>
                <c:pt idx="355">
                  <c:v>3136.4869425000002</c:v>
                </c:pt>
                <c:pt idx="356">
                  <c:v>3099.3802265999998</c:v>
                </c:pt>
                <c:pt idx="357">
                  <c:v>3063.0454273999999</c:v>
                </c:pt>
                <c:pt idx="358">
                  <c:v>3027.4686582999998</c:v>
                </c:pt>
                <c:pt idx="359">
                  <c:v>2992.6364079999998</c:v>
                </c:pt>
                <c:pt idx="360">
                  <c:v>2958.5353552000001</c:v>
                </c:pt>
                <c:pt idx="361">
                  <c:v>2925.1486712000001</c:v>
                </c:pt>
                <c:pt idx="362">
                  <c:v>2892.4561545000001</c:v>
                </c:pt>
                <c:pt idx="363">
                  <c:v>2860.4379967</c:v>
                </c:pt>
                <c:pt idx="364">
                  <c:v>2829.0749381000001</c:v>
                </c:pt>
                <c:pt idx="365">
                  <c:v>2798.3482536000001</c:v>
                </c:pt>
                <c:pt idx="366">
                  <c:v>2768.2397387999999</c:v>
                </c:pt>
                <c:pt idx="367">
                  <c:v>2738.7316956999998</c:v>
                </c:pt>
                <c:pt idx="368">
                  <c:v>2709.8069194</c:v>
                </c:pt>
                <c:pt idx="369">
                  <c:v>2681.4486849</c:v>
                </c:pt>
                <c:pt idx="370">
                  <c:v>2653.6407339000002</c:v>
                </c:pt>
                <c:pt idx="371">
                  <c:v>2626.3672618999999</c:v>
                </c:pt>
                <c:pt idx="372">
                  <c:v>2599.6129059999998</c:v>
                </c:pt>
                <c:pt idx="373">
                  <c:v>2573.3627325000002</c:v>
                </c:pt>
                <c:pt idx="374">
                  <c:v>2547.6022250000001</c:v>
                </c:pt>
                <c:pt idx="375">
                  <c:v>2522.3172727000001</c:v>
                </c:pt>
                <c:pt idx="376">
                  <c:v>2497.4941592</c:v>
                </c:pt>
                <c:pt idx="377">
                  <c:v>2473.1195509999998</c:v>
                </c:pt>
                <c:pt idx="378">
                  <c:v>2449.1804870999999</c:v>
                </c:pt>
                <c:pt idx="379">
                  <c:v>2425.6643681999999</c:v>
                </c:pt>
                <c:pt idx="380">
                  <c:v>2402.5589463000001</c:v>
                </c:pt>
                <c:pt idx="381">
                  <c:v>2379.8523150000001</c:v>
                </c:pt>
                <c:pt idx="382">
                  <c:v>2357.5328995</c:v>
                </c:pt>
                <c:pt idx="383">
                  <c:v>2335.5894471000001</c:v>
                </c:pt>
                <c:pt idx="384">
                  <c:v>2314.0110178999998</c:v>
                </c:pt>
                <c:pt idx="385">
                  <c:v>2292.7869759999999</c:v>
                </c:pt>
                <c:pt idx="386">
                  <c:v>2271.9069804999999</c:v>
                </c:pt>
                <c:pt idx="387">
                  <c:v>2251.3609771000001</c:v>
                </c:pt>
                <c:pt idx="388">
                  <c:v>2231.1391898000002</c:v>
                </c:pt>
                <c:pt idx="389">
                  <c:v>2211.2321129000002</c:v>
                </c:pt>
                <c:pt idx="390">
                  <c:v>2191.6305029999999</c:v>
                </c:pt>
                <c:pt idx="391">
                  <c:v>2172.3253714000002</c:v>
                </c:pt>
                <c:pt idx="392">
                  <c:v>2153.3079770999998</c:v>
                </c:pt>
                <c:pt idx="393">
                  <c:v>2134.5698189</c:v>
                </c:pt>
                <c:pt idx="394">
                  <c:v>2116.1026290999998</c:v>
                </c:pt>
                <c:pt idx="395">
                  <c:v>2097.8983662999999</c:v>
                </c:pt>
                <c:pt idx="396">
                  <c:v>2079.9492089</c:v>
                </c:pt>
                <c:pt idx="397">
                  <c:v>2062.2475488999999</c:v>
                </c:pt>
                <c:pt idx="398">
                  <c:v>2044.7859854999999</c:v>
                </c:pt>
                <c:pt idx="399">
                  <c:v>2027.5573188999999</c:v>
                </c:pt>
                <c:pt idx="400">
                  <c:v>2010.5545449000001</c:v>
                </c:pt>
                <c:pt idx="401">
                  <c:v>1993.7708488000001</c:v>
                </c:pt>
                <c:pt idx="402">
                  <c:v>1977.1995999999999</c:v>
                </c:pt>
                <c:pt idx="403">
                  <c:v>1960.8343468999999</c:v>
                </c:pt>
                <c:pt idx="404">
                  <c:v>1944.6688111999999</c:v>
                </c:pt>
                <c:pt idx="405">
                  <c:v>1928.6969472000001</c:v>
                </c:pt>
                <c:pt idx="406">
                  <c:v>1912.9143247</c:v>
                </c:pt>
                <c:pt idx="407">
                  <c:v>1897.3180645</c:v>
                </c:pt>
                <c:pt idx="408">
                  <c:v>1881.9054073</c:v>
                </c:pt>
                <c:pt idx="409">
                  <c:v>1866.6736479000001</c:v>
                </c:pt>
                <c:pt idx="410">
                  <c:v>1851.6201338999999</c:v>
                </c:pt>
                <c:pt idx="411">
                  <c:v>1836.7422646</c:v>
                </c:pt>
                <c:pt idx="412">
                  <c:v>1822.0374896000001</c:v>
                </c:pt>
                <c:pt idx="413">
                  <c:v>1807.5033076</c:v>
                </c:pt>
                <c:pt idx="414">
                  <c:v>1793.1372653000001</c:v>
                </c:pt>
                <c:pt idx="415">
                  <c:v>1778.9369561000001</c:v>
                </c:pt>
                <c:pt idx="416">
                  <c:v>1764.9000189999999</c:v>
                </c:pt>
                <c:pt idx="417">
                  <c:v>1751.0241378000001</c:v>
                </c:pt>
                <c:pt idx="418">
                  <c:v>1737.3070396999999</c:v>
                </c:pt>
                <c:pt idx="419">
                  <c:v>1723.7464944000001</c:v>
                </c:pt>
                <c:pt idx="420">
                  <c:v>1710.3403131</c:v>
                </c:pt>
                <c:pt idx="421">
                  <c:v>1697.0863477</c:v>
                </c:pt>
                <c:pt idx="422">
                  <c:v>1683.9824896</c:v>
                </c:pt>
                <c:pt idx="423">
                  <c:v>1671.0266689</c:v>
                </c:pt>
                <c:pt idx="424">
                  <c:v>1658.2168535999999</c:v>
                </c:pt>
                <c:pt idx="425">
                  <c:v>1645.5510483</c:v>
                </c:pt>
                <c:pt idx="426">
                  <c:v>1633.0272941999999</c:v>
                </c:pt>
                <c:pt idx="427">
                  <c:v>1620.6436675</c:v>
                </c:pt>
                <c:pt idx="428">
                  <c:v>1608.3982788000001</c:v>
                </c:pt>
                <c:pt idx="429">
                  <c:v>1596.2892726</c:v>
                </c:pt>
                <c:pt idx="430">
                  <c:v>1584.3148263</c:v>
                </c:pt>
                <c:pt idx="431">
                  <c:v>1572.4731495000001</c:v>
                </c:pt>
                <c:pt idx="432">
                  <c:v>1560.7624831999999</c:v>
                </c:pt>
                <c:pt idx="433">
                  <c:v>1549.1810994</c:v>
                </c:pt>
                <c:pt idx="434">
                  <c:v>1537.7273001000001</c:v>
                </c:pt>
                <c:pt idx="435">
                  <c:v>1526.3994167999999</c:v>
                </c:pt>
                <c:pt idx="436">
                  <c:v>1515.1958098</c:v>
                </c:pt>
                <c:pt idx="437">
                  <c:v>1504.1148676</c:v>
                </c:pt>
                <c:pt idx="438">
                  <c:v>1493.1550063</c:v>
                </c:pt>
                <c:pt idx="439">
                  <c:v>1482.3146690000001</c:v>
                </c:pt>
                <c:pt idx="440">
                  <c:v>1471.5923250999999</c:v>
                </c:pt>
                <c:pt idx="441">
                  <c:v>1460.9864700999999</c:v>
                </c:pt>
                <c:pt idx="442">
                  <c:v>1450.4956244</c:v>
                </c:pt>
                <c:pt idx="443">
                  <c:v>1440.1183335000001</c:v>
                </c:pt>
                <c:pt idx="444">
                  <c:v>1429.8531671000001</c:v>
                </c:pt>
                <c:pt idx="445">
                  <c:v>1419.6987184</c:v>
                </c:pt>
                <c:pt idx="446">
                  <c:v>1409.6536040000001</c:v>
                </c:pt>
                <c:pt idx="447">
                  <c:v>1399.7164631000001</c:v>
                </c:pt>
                <c:pt idx="448">
                  <c:v>1389.8859574000001</c:v>
                </c:pt>
                <c:pt idx="449">
                  <c:v>1380.1607703</c:v>
                </c:pt>
                <c:pt idx="450">
                  <c:v>1370.5396063000001</c:v>
                </c:pt>
                <c:pt idx="451">
                  <c:v>1361.0211912</c:v>
                </c:pt>
                <c:pt idx="452">
                  <c:v>1351.6042709999999</c:v>
                </c:pt>
                <c:pt idx="453">
                  <c:v>1342.2876120000001</c:v>
                </c:pt>
                <c:pt idx="454">
                  <c:v>1333.07</c:v>
                </c:pt>
                <c:pt idx="455">
                  <c:v>1323.9502401</c:v>
                </c:pt>
                <c:pt idx="456">
                  <c:v>1314.9271563</c:v>
                </c:pt>
                <c:pt idx="457">
                  <c:v>1305.9995104</c:v>
                </c:pt>
                <c:pt idx="458">
                  <c:v>1297.1657647</c:v>
                </c:pt>
                <c:pt idx="459">
                  <c:v>1288.4243303999999</c:v>
                </c:pt>
                <c:pt idx="460">
                  <c:v>1279.773649</c:v>
                </c:pt>
                <c:pt idx="461">
                  <c:v>1271.2121913999999</c:v>
                </c:pt>
                <c:pt idx="462">
                  <c:v>1262.7384572999999</c:v>
                </c:pt>
                <c:pt idx="463">
                  <c:v>1254.3509747000001</c:v>
                </c:pt>
                <c:pt idx="464">
                  <c:v>1246.0482992</c:v>
                </c:pt>
                <c:pt idx="465">
                  <c:v>1237.8290133</c:v>
                </c:pt>
                <c:pt idx="466">
                  <c:v>1229.6917261999999</c:v>
                </c:pt>
                <c:pt idx="467">
                  <c:v>1221.6350726999999</c:v>
                </c:pt>
                <c:pt idx="468">
                  <c:v>1213.6577130999999</c:v>
                </c:pt>
                <c:pt idx="469">
                  <c:v>1205.7583325999999</c:v>
                </c:pt>
                <c:pt idx="470">
                  <c:v>1197.9356404</c:v>
                </c:pt>
                <c:pt idx="471">
                  <c:v>1190.1883697000001</c:v>
                </c:pt>
                <c:pt idx="472">
                  <c:v>1182.5152768</c:v>
                </c:pt>
                <c:pt idx="473">
                  <c:v>1174.9151411</c:v>
                </c:pt>
                <c:pt idx="474">
                  <c:v>1167.3867640000001</c:v>
                </c:pt>
                <c:pt idx="475">
                  <c:v>1159.9289687999999</c:v>
                </c:pt>
                <c:pt idx="476">
                  <c:v>1152.5406003000001</c:v>
                </c:pt>
                <c:pt idx="477">
                  <c:v>1145.2205242</c:v>
                </c:pt>
                <c:pt idx="478">
                  <c:v>1137.9676267</c:v>
                </c:pt>
                <c:pt idx="479">
                  <c:v>1130.7808141999999</c:v>
                </c:pt>
                <c:pt idx="480">
                  <c:v>1123.6590126000001</c:v>
                </c:pt>
                <c:pt idx="481">
                  <c:v>1116.6011673</c:v>
                </c:pt>
                <c:pt idx="482">
                  <c:v>1109.6062426000001</c:v>
                </c:pt>
                <c:pt idx="483">
                  <c:v>1102.673221</c:v>
                </c:pt>
                <c:pt idx="484">
                  <c:v>1095.8011035</c:v>
                </c:pt>
                <c:pt idx="485">
                  <c:v>1088.9889086999999</c:v>
                </c:pt>
                <c:pt idx="486">
                  <c:v>1082.2356726</c:v>
                </c:pt>
                <c:pt idx="487">
                  <c:v>1075.5404484000001</c:v>
                </c:pt>
                <c:pt idx="488">
                  <c:v>1068.9023058</c:v>
                </c:pt>
                <c:pt idx="489">
                  <c:v>1062.3203312000001</c:v>
                </c:pt>
                <c:pt idx="490">
                  <c:v>1055.7936267</c:v>
                </c:pt>
                <c:pt idx="491">
                  <c:v>1049.3213105</c:v>
                </c:pt>
                <c:pt idx="492">
                  <c:v>1042.9025159</c:v>
                </c:pt>
                <c:pt idx="493">
                  <c:v>1036.5363915</c:v>
                </c:pt>
                <c:pt idx="494">
                  <c:v>1030.2221009</c:v>
                </c:pt>
                <c:pt idx="495">
                  <c:v>1023.9588219</c:v>
                </c:pt>
                <c:pt idx="496">
                  <c:v>1017.7457468</c:v>
                </c:pt>
                <c:pt idx="497">
                  <c:v>1011.5820817</c:v>
                </c:pt>
                <c:pt idx="498">
                  <c:v>1005.4670466</c:v>
                </c:pt>
                <c:pt idx="499">
                  <c:v>999.39987472999996</c:v>
                </c:pt>
                <c:pt idx="500">
                  <c:v>993.3798127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EEA-4A1F-8B2C-18638AD7B9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7299247"/>
        <c:axId val="1907299663"/>
      </c:lineChart>
      <c:catAx>
        <c:axId val="190729924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>
                    <a:solidFill>
                      <a:schemeClr val="tx1"/>
                    </a:solidFill>
                  </a:rPr>
                  <a:t>Wavelength (nm)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7299663"/>
        <c:crosses val="autoZero"/>
        <c:auto val="1"/>
        <c:lblAlgn val="ctr"/>
        <c:lblOffset val="100"/>
        <c:tickLblSkip val="50"/>
        <c:noMultiLvlLbl val="0"/>
      </c:catAx>
      <c:valAx>
        <c:axId val="1907299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>
                    <a:solidFill>
                      <a:schemeClr val="tx1"/>
                    </a:solidFill>
                  </a:rPr>
                  <a:t>Cross Section (</a:t>
                </a:r>
                <a:r>
                  <a:rPr lang="en-US" sz="1000" b="0" i="0" u="none" strike="noStrike" baseline="0">
                    <a:solidFill>
                      <a:schemeClr val="tx1"/>
                    </a:solidFill>
                    <a:effectLst/>
                  </a:rPr>
                  <a:t>nm²</a:t>
                </a:r>
                <a:r>
                  <a:rPr lang="en-CA">
                    <a:solidFill>
                      <a:schemeClr val="tx1"/>
                    </a:solidFill>
                  </a:rPr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7299247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l"/>
      <c:layout>
        <c:manualLayout>
          <c:xMode val="edge"/>
          <c:yMode val="edge"/>
          <c:x val="0.69336658086658098"/>
          <c:y val="6.7996864975211443E-2"/>
          <c:w val="0.24050916988416993"/>
          <c:h val="0.2343766404199475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29519182442621"/>
          <c:y val="5.0925925925925923E-2"/>
          <c:w val="0.74200194337409953"/>
          <c:h val="0.73102653834937303"/>
        </c:manualLayout>
      </c:layou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Absorption</c:v>
                </c:pt>
              </c:strCache>
            </c:strRef>
          </c:tx>
          <c:spPr>
            <a:ln w="28575" cap="rnd">
              <a:solidFill>
                <a:srgbClr val="013AEF"/>
              </a:solidFill>
              <a:round/>
            </a:ln>
            <a:effectLst/>
          </c:spPr>
          <c:marker>
            <c:symbol val="none"/>
          </c:marker>
          <c:cat>
            <c:numRef>
              <c:f>Sheet2!$A$2:$A$502</c:f>
              <c:numCache>
                <c:formatCode>General</c:formatCode>
                <c:ptCount val="501"/>
                <c:pt idx="0">
                  <c:v>300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  <c:pt idx="181">
                  <c:v>481</c:v>
                </c:pt>
                <c:pt idx="182">
                  <c:v>482</c:v>
                </c:pt>
                <c:pt idx="183">
                  <c:v>483</c:v>
                </c:pt>
                <c:pt idx="184">
                  <c:v>484</c:v>
                </c:pt>
                <c:pt idx="185">
                  <c:v>485</c:v>
                </c:pt>
                <c:pt idx="186">
                  <c:v>486</c:v>
                </c:pt>
                <c:pt idx="187">
                  <c:v>487</c:v>
                </c:pt>
                <c:pt idx="188">
                  <c:v>488</c:v>
                </c:pt>
                <c:pt idx="189">
                  <c:v>489</c:v>
                </c:pt>
                <c:pt idx="190">
                  <c:v>490</c:v>
                </c:pt>
                <c:pt idx="191">
                  <c:v>491</c:v>
                </c:pt>
                <c:pt idx="192">
                  <c:v>492</c:v>
                </c:pt>
                <c:pt idx="193">
                  <c:v>493</c:v>
                </c:pt>
                <c:pt idx="194">
                  <c:v>494</c:v>
                </c:pt>
                <c:pt idx="195">
                  <c:v>495</c:v>
                </c:pt>
                <c:pt idx="196">
                  <c:v>496</c:v>
                </c:pt>
                <c:pt idx="197">
                  <c:v>497</c:v>
                </c:pt>
                <c:pt idx="198">
                  <c:v>498</c:v>
                </c:pt>
                <c:pt idx="199">
                  <c:v>499</c:v>
                </c:pt>
                <c:pt idx="200">
                  <c:v>500</c:v>
                </c:pt>
                <c:pt idx="201">
                  <c:v>501</c:v>
                </c:pt>
                <c:pt idx="202">
                  <c:v>502</c:v>
                </c:pt>
                <c:pt idx="203">
                  <c:v>503</c:v>
                </c:pt>
                <c:pt idx="204">
                  <c:v>504</c:v>
                </c:pt>
                <c:pt idx="205">
                  <c:v>505</c:v>
                </c:pt>
                <c:pt idx="206">
                  <c:v>506</c:v>
                </c:pt>
                <c:pt idx="207">
                  <c:v>507</c:v>
                </c:pt>
                <c:pt idx="208">
                  <c:v>508</c:v>
                </c:pt>
                <c:pt idx="209">
                  <c:v>509</c:v>
                </c:pt>
                <c:pt idx="210">
                  <c:v>510</c:v>
                </c:pt>
                <c:pt idx="211">
                  <c:v>511</c:v>
                </c:pt>
                <c:pt idx="212">
                  <c:v>512</c:v>
                </c:pt>
                <c:pt idx="213">
                  <c:v>513</c:v>
                </c:pt>
                <c:pt idx="214">
                  <c:v>514</c:v>
                </c:pt>
                <c:pt idx="215">
                  <c:v>515</c:v>
                </c:pt>
                <c:pt idx="216">
                  <c:v>516</c:v>
                </c:pt>
                <c:pt idx="217">
                  <c:v>517</c:v>
                </c:pt>
                <c:pt idx="218">
                  <c:v>518</c:v>
                </c:pt>
                <c:pt idx="219">
                  <c:v>519</c:v>
                </c:pt>
                <c:pt idx="220">
                  <c:v>520</c:v>
                </c:pt>
                <c:pt idx="221">
                  <c:v>521</c:v>
                </c:pt>
                <c:pt idx="222">
                  <c:v>522</c:v>
                </c:pt>
                <c:pt idx="223">
                  <c:v>523</c:v>
                </c:pt>
                <c:pt idx="224">
                  <c:v>524</c:v>
                </c:pt>
                <c:pt idx="225">
                  <c:v>525</c:v>
                </c:pt>
                <c:pt idx="226">
                  <c:v>526</c:v>
                </c:pt>
                <c:pt idx="227">
                  <c:v>527</c:v>
                </c:pt>
                <c:pt idx="228">
                  <c:v>528</c:v>
                </c:pt>
                <c:pt idx="229">
                  <c:v>529</c:v>
                </c:pt>
                <c:pt idx="230">
                  <c:v>530</c:v>
                </c:pt>
                <c:pt idx="231">
                  <c:v>531</c:v>
                </c:pt>
                <c:pt idx="232">
                  <c:v>532</c:v>
                </c:pt>
                <c:pt idx="233">
                  <c:v>533</c:v>
                </c:pt>
                <c:pt idx="234">
                  <c:v>534</c:v>
                </c:pt>
                <c:pt idx="235">
                  <c:v>535</c:v>
                </c:pt>
                <c:pt idx="236">
                  <c:v>536</c:v>
                </c:pt>
                <c:pt idx="237">
                  <c:v>537</c:v>
                </c:pt>
                <c:pt idx="238">
                  <c:v>538</c:v>
                </c:pt>
                <c:pt idx="239">
                  <c:v>539</c:v>
                </c:pt>
                <c:pt idx="240">
                  <c:v>540</c:v>
                </c:pt>
                <c:pt idx="241">
                  <c:v>541</c:v>
                </c:pt>
                <c:pt idx="242">
                  <c:v>542</c:v>
                </c:pt>
                <c:pt idx="243">
                  <c:v>543</c:v>
                </c:pt>
                <c:pt idx="244">
                  <c:v>544</c:v>
                </c:pt>
                <c:pt idx="245">
                  <c:v>545</c:v>
                </c:pt>
                <c:pt idx="246">
                  <c:v>546</c:v>
                </c:pt>
                <c:pt idx="247">
                  <c:v>547</c:v>
                </c:pt>
                <c:pt idx="248">
                  <c:v>548</c:v>
                </c:pt>
                <c:pt idx="249">
                  <c:v>549</c:v>
                </c:pt>
                <c:pt idx="250">
                  <c:v>550</c:v>
                </c:pt>
                <c:pt idx="251">
                  <c:v>551</c:v>
                </c:pt>
                <c:pt idx="252">
                  <c:v>552</c:v>
                </c:pt>
                <c:pt idx="253">
                  <c:v>553</c:v>
                </c:pt>
                <c:pt idx="254">
                  <c:v>554</c:v>
                </c:pt>
                <c:pt idx="255">
                  <c:v>555</c:v>
                </c:pt>
                <c:pt idx="256">
                  <c:v>556</c:v>
                </c:pt>
                <c:pt idx="257">
                  <c:v>557</c:v>
                </c:pt>
                <c:pt idx="258">
                  <c:v>558</c:v>
                </c:pt>
                <c:pt idx="259">
                  <c:v>559</c:v>
                </c:pt>
                <c:pt idx="260">
                  <c:v>560</c:v>
                </c:pt>
                <c:pt idx="261">
                  <c:v>561</c:v>
                </c:pt>
                <c:pt idx="262">
                  <c:v>562</c:v>
                </c:pt>
                <c:pt idx="263">
                  <c:v>563</c:v>
                </c:pt>
                <c:pt idx="264">
                  <c:v>564</c:v>
                </c:pt>
                <c:pt idx="265">
                  <c:v>565</c:v>
                </c:pt>
                <c:pt idx="266">
                  <c:v>566</c:v>
                </c:pt>
                <c:pt idx="267">
                  <c:v>567</c:v>
                </c:pt>
                <c:pt idx="268">
                  <c:v>568</c:v>
                </c:pt>
                <c:pt idx="269">
                  <c:v>569</c:v>
                </c:pt>
                <c:pt idx="270">
                  <c:v>570</c:v>
                </c:pt>
                <c:pt idx="271">
                  <c:v>571</c:v>
                </c:pt>
                <c:pt idx="272">
                  <c:v>572</c:v>
                </c:pt>
                <c:pt idx="273">
                  <c:v>573</c:v>
                </c:pt>
                <c:pt idx="274">
                  <c:v>574</c:v>
                </c:pt>
                <c:pt idx="275">
                  <c:v>575</c:v>
                </c:pt>
                <c:pt idx="276">
                  <c:v>576</c:v>
                </c:pt>
                <c:pt idx="277">
                  <c:v>577</c:v>
                </c:pt>
                <c:pt idx="278">
                  <c:v>578</c:v>
                </c:pt>
                <c:pt idx="279">
                  <c:v>579</c:v>
                </c:pt>
                <c:pt idx="280">
                  <c:v>580</c:v>
                </c:pt>
                <c:pt idx="281">
                  <c:v>581</c:v>
                </c:pt>
                <c:pt idx="282">
                  <c:v>582</c:v>
                </c:pt>
                <c:pt idx="283">
                  <c:v>583</c:v>
                </c:pt>
                <c:pt idx="284">
                  <c:v>584</c:v>
                </c:pt>
                <c:pt idx="285">
                  <c:v>585</c:v>
                </c:pt>
                <c:pt idx="286">
                  <c:v>586</c:v>
                </c:pt>
                <c:pt idx="287">
                  <c:v>587</c:v>
                </c:pt>
                <c:pt idx="288">
                  <c:v>588</c:v>
                </c:pt>
                <c:pt idx="289">
                  <c:v>589</c:v>
                </c:pt>
                <c:pt idx="290">
                  <c:v>590</c:v>
                </c:pt>
                <c:pt idx="291">
                  <c:v>591</c:v>
                </c:pt>
                <c:pt idx="292">
                  <c:v>592</c:v>
                </c:pt>
                <c:pt idx="293">
                  <c:v>593</c:v>
                </c:pt>
                <c:pt idx="294">
                  <c:v>594</c:v>
                </c:pt>
                <c:pt idx="295">
                  <c:v>595</c:v>
                </c:pt>
                <c:pt idx="296">
                  <c:v>596</c:v>
                </c:pt>
                <c:pt idx="297">
                  <c:v>597</c:v>
                </c:pt>
                <c:pt idx="298">
                  <c:v>598</c:v>
                </c:pt>
                <c:pt idx="299">
                  <c:v>599</c:v>
                </c:pt>
                <c:pt idx="300">
                  <c:v>600</c:v>
                </c:pt>
                <c:pt idx="301">
                  <c:v>601</c:v>
                </c:pt>
                <c:pt idx="302">
                  <c:v>602</c:v>
                </c:pt>
                <c:pt idx="303">
                  <c:v>603</c:v>
                </c:pt>
                <c:pt idx="304">
                  <c:v>604</c:v>
                </c:pt>
                <c:pt idx="305">
                  <c:v>605</c:v>
                </c:pt>
                <c:pt idx="306">
                  <c:v>606</c:v>
                </c:pt>
                <c:pt idx="307">
                  <c:v>607</c:v>
                </c:pt>
                <c:pt idx="308">
                  <c:v>608</c:v>
                </c:pt>
                <c:pt idx="309">
                  <c:v>609</c:v>
                </c:pt>
                <c:pt idx="310">
                  <c:v>610</c:v>
                </c:pt>
                <c:pt idx="311">
                  <c:v>611</c:v>
                </c:pt>
                <c:pt idx="312">
                  <c:v>612</c:v>
                </c:pt>
                <c:pt idx="313">
                  <c:v>613</c:v>
                </c:pt>
                <c:pt idx="314">
                  <c:v>614</c:v>
                </c:pt>
                <c:pt idx="315">
                  <c:v>615</c:v>
                </c:pt>
                <c:pt idx="316">
                  <c:v>616</c:v>
                </c:pt>
                <c:pt idx="317">
                  <c:v>617</c:v>
                </c:pt>
                <c:pt idx="318">
                  <c:v>618</c:v>
                </c:pt>
                <c:pt idx="319">
                  <c:v>619</c:v>
                </c:pt>
                <c:pt idx="320">
                  <c:v>620</c:v>
                </c:pt>
                <c:pt idx="321">
                  <c:v>621</c:v>
                </c:pt>
                <c:pt idx="322">
                  <c:v>622</c:v>
                </c:pt>
                <c:pt idx="323">
                  <c:v>623</c:v>
                </c:pt>
                <c:pt idx="324">
                  <c:v>624</c:v>
                </c:pt>
                <c:pt idx="325">
                  <c:v>625</c:v>
                </c:pt>
                <c:pt idx="326">
                  <c:v>626</c:v>
                </c:pt>
                <c:pt idx="327">
                  <c:v>627</c:v>
                </c:pt>
                <c:pt idx="328">
                  <c:v>628</c:v>
                </c:pt>
                <c:pt idx="329">
                  <c:v>629</c:v>
                </c:pt>
                <c:pt idx="330">
                  <c:v>630</c:v>
                </c:pt>
                <c:pt idx="331">
                  <c:v>631</c:v>
                </c:pt>
                <c:pt idx="332">
                  <c:v>632</c:v>
                </c:pt>
                <c:pt idx="333">
                  <c:v>633</c:v>
                </c:pt>
                <c:pt idx="334">
                  <c:v>634</c:v>
                </c:pt>
                <c:pt idx="335">
                  <c:v>635</c:v>
                </c:pt>
                <c:pt idx="336">
                  <c:v>636</c:v>
                </c:pt>
                <c:pt idx="337">
                  <c:v>637</c:v>
                </c:pt>
                <c:pt idx="338">
                  <c:v>638</c:v>
                </c:pt>
                <c:pt idx="339">
                  <c:v>639</c:v>
                </c:pt>
                <c:pt idx="340">
                  <c:v>640</c:v>
                </c:pt>
                <c:pt idx="341">
                  <c:v>641</c:v>
                </c:pt>
                <c:pt idx="342">
                  <c:v>642</c:v>
                </c:pt>
                <c:pt idx="343">
                  <c:v>643</c:v>
                </c:pt>
                <c:pt idx="344">
                  <c:v>644</c:v>
                </c:pt>
                <c:pt idx="345">
                  <c:v>645</c:v>
                </c:pt>
                <c:pt idx="346">
                  <c:v>646</c:v>
                </c:pt>
                <c:pt idx="347">
                  <c:v>647</c:v>
                </c:pt>
                <c:pt idx="348">
                  <c:v>648</c:v>
                </c:pt>
                <c:pt idx="349">
                  <c:v>649</c:v>
                </c:pt>
                <c:pt idx="350">
                  <c:v>650</c:v>
                </c:pt>
                <c:pt idx="351">
                  <c:v>651</c:v>
                </c:pt>
                <c:pt idx="352">
                  <c:v>652</c:v>
                </c:pt>
                <c:pt idx="353">
                  <c:v>653</c:v>
                </c:pt>
                <c:pt idx="354">
                  <c:v>654</c:v>
                </c:pt>
                <c:pt idx="355">
                  <c:v>655</c:v>
                </c:pt>
                <c:pt idx="356">
                  <c:v>656</c:v>
                </c:pt>
                <c:pt idx="357">
                  <c:v>657</c:v>
                </c:pt>
                <c:pt idx="358">
                  <c:v>658</c:v>
                </c:pt>
                <c:pt idx="359">
                  <c:v>659</c:v>
                </c:pt>
                <c:pt idx="360">
                  <c:v>660</c:v>
                </c:pt>
                <c:pt idx="361">
                  <c:v>661</c:v>
                </c:pt>
                <c:pt idx="362">
                  <c:v>662</c:v>
                </c:pt>
                <c:pt idx="363">
                  <c:v>663</c:v>
                </c:pt>
                <c:pt idx="364">
                  <c:v>664</c:v>
                </c:pt>
                <c:pt idx="365">
                  <c:v>665</c:v>
                </c:pt>
                <c:pt idx="366">
                  <c:v>666</c:v>
                </c:pt>
                <c:pt idx="367">
                  <c:v>667</c:v>
                </c:pt>
                <c:pt idx="368">
                  <c:v>668</c:v>
                </c:pt>
                <c:pt idx="369">
                  <c:v>669</c:v>
                </c:pt>
                <c:pt idx="370">
                  <c:v>670</c:v>
                </c:pt>
                <c:pt idx="371">
                  <c:v>671</c:v>
                </c:pt>
                <c:pt idx="372">
                  <c:v>672</c:v>
                </c:pt>
                <c:pt idx="373">
                  <c:v>673</c:v>
                </c:pt>
                <c:pt idx="374">
                  <c:v>674</c:v>
                </c:pt>
                <c:pt idx="375">
                  <c:v>675</c:v>
                </c:pt>
                <c:pt idx="376">
                  <c:v>676</c:v>
                </c:pt>
                <c:pt idx="377">
                  <c:v>677</c:v>
                </c:pt>
                <c:pt idx="378">
                  <c:v>678</c:v>
                </c:pt>
                <c:pt idx="379">
                  <c:v>679</c:v>
                </c:pt>
                <c:pt idx="380">
                  <c:v>680</c:v>
                </c:pt>
                <c:pt idx="381">
                  <c:v>681</c:v>
                </c:pt>
                <c:pt idx="382">
                  <c:v>682</c:v>
                </c:pt>
                <c:pt idx="383">
                  <c:v>683</c:v>
                </c:pt>
                <c:pt idx="384">
                  <c:v>684</c:v>
                </c:pt>
                <c:pt idx="385">
                  <c:v>685</c:v>
                </c:pt>
                <c:pt idx="386">
                  <c:v>686</c:v>
                </c:pt>
                <c:pt idx="387">
                  <c:v>687</c:v>
                </c:pt>
                <c:pt idx="388">
                  <c:v>688</c:v>
                </c:pt>
                <c:pt idx="389">
                  <c:v>689</c:v>
                </c:pt>
                <c:pt idx="390">
                  <c:v>690</c:v>
                </c:pt>
                <c:pt idx="391">
                  <c:v>691</c:v>
                </c:pt>
                <c:pt idx="392">
                  <c:v>692</c:v>
                </c:pt>
                <c:pt idx="393">
                  <c:v>693</c:v>
                </c:pt>
                <c:pt idx="394">
                  <c:v>694</c:v>
                </c:pt>
                <c:pt idx="395">
                  <c:v>695</c:v>
                </c:pt>
                <c:pt idx="396">
                  <c:v>696</c:v>
                </c:pt>
                <c:pt idx="397">
                  <c:v>697</c:v>
                </c:pt>
                <c:pt idx="398">
                  <c:v>698</c:v>
                </c:pt>
                <c:pt idx="399">
                  <c:v>699</c:v>
                </c:pt>
                <c:pt idx="400">
                  <c:v>700</c:v>
                </c:pt>
                <c:pt idx="401">
                  <c:v>701</c:v>
                </c:pt>
                <c:pt idx="402">
                  <c:v>702</c:v>
                </c:pt>
                <c:pt idx="403">
                  <c:v>703</c:v>
                </c:pt>
                <c:pt idx="404">
                  <c:v>704</c:v>
                </c:pt>
                <c:pt idx="405">
                  <c:v>705</c:v>
                </c:pt>
                <c:pt idx="406">
                  <c:v>706</c:v>
                </c:pt>
                <c:pt idx="407">
                  <c:v>707</c:v>
                </c:pt>
                <c:pt idx="408">
                  <c:v>708</c:v>
                </c:pt>
                <c:pt idx="409">
                  <c:v>709</c:v>
                </c:pt>
                <c:pt idx="410">
                  <c:v>710</c:v>
                </c:pt>
                <c:pt idx="411">
                  <c:v>711</c:v>
                </c:pt>
                <c:pt idx="412">
                  <c:v>712</c:v>
                </c:pt>
                <c:pt idx="413">
                  <c:v>713</c:v>
                </c:pt>
                <c:pt idx="414">
                  <c:v>714</c:v>
                </c:pt>
                <c:pt idx="415">
                  <c:v>715</c:v>
                </c:pt>
                <c:pt idx="416">
                  <c:v>716</c:v>
                </c:pt>
                <c:pt idx="417">
                  <c:v>717</c:v>
                </c:pt>
                <c:pt idx="418">
                  <c:v>718</c:v>
                </c:pt>
                <c:pt idx="419">
                  <c:v>719</c:v>
                </c:pt>
                <c:pt idx="420">
                  <c:v>720</c:v>
                </c:pt>
                <c:pt idx="421">
                  <c:v>721</c:v>
                </c:pt>
                <c:pt idx="422">
                  <c:v>722</c:v>
                </c:pt>
                <c:pt idx="423">
                  <c:v>723</c:v>
                </c:pt>
                <c:pt idx="424">
                  <c:v>724</c:v>
                </c:pt>
                <c:pt idx="425">
                  <c:v>725</c:v>
                </c:pt>
                <c:pt idx="426">
                  <c:v>726</c:v>
                </c:pt>
                <c:pt idx="427">
                  <c:v>727</c:v>
                </c:pt>
                <c:pt idx="428">
                  <c:v>728</c:v>
                </c:pt>
                <c:pt idx="429">
                  <c:v>729</c:v>
                </c:pt>
                <c:pt idx="430">
                  <c:v>730</c:v>
                </c:pt>
                <c:pt idx="431">
                  <c:v>731</c:v>
                </c:pt>
                <c:pt idx="432">
                  <c:v>732</c:v>
                </c:pt>
                <c:pt idx="433">
                  <c:v>733</c:v>
                </c:pt>
                <c:pt idx="434">
                  <c:v>734</c:v>
                </c:pt>
                <c:pt idx="435">
                  <c:v>735</c:v>
                </c:pt>
                <c:pt idx="436">
                  <c:v>736</c:v>
                </c:pt>
                <c:pt idx="437">
                  <c:v>737</c:v>
                </c:pt>
                <c:pt idx="438">
                  <c:v>738</c:v>
                </c:pt>
                <c:pt idx="439">
                  <c:v>739</c:v>
                </c:pt>
                <c:pt idx="440">
                  <c:v>740</c:v>
                </c:pt>
                <c:pt idx="441">
                  <c:v>741</c:v>
                </c:pt>
                <c:pt idx="442">
                  <c:v>742</c:v>
                </c:pt>
                <c:pt idx="443">
                  <c:v>743</c:v>
                </c:pt>
                <c:pt idx="444">
                  <c:v>744</c:v>
                </c:pt>
                <c:pt idx="445">
                  <c:v>745</c:v>
                </c:pt>
                <c:pt idx="446">
                  <c:v>746</c:v>
                </c:pt>
                <c:pt idx="447">
                  <c:v>747</c:v>
                </c:pt>
                <c:pt idx="448">
                  <c:v>748</c:v>
                </c:pt>
                <c:pt idx="449">
                  <c:v>749</c:v>
                </c:pt>
                <c:pt idx="450">
                  <c:v>750</c:v>
                </c:pt>
                <c:pt idx="451">
                  <c:v>751</c:v>
                </c:pt>
                <c:pt idx="452">
                  <c:v>752</c:v>
                </c:pt>
                <c:pt idx="453">
                  <c:v>753</c:v>
                </c:pt>
                <c:pt idx="454">
                  <c:v>754</c:v>
                </c:pt>
                <c:pt idx="455">
                  <c:v>755</c:v>
                </c:pt>
                <c:pt idx="456">
                  <c:v>756</c:v>
                </c:pt>
                <c:pt idx="457">
                  <c:v>757</c:v>
                </c:pt>
                <c:pt idx="458">
                  <c:v>758</c:v>
                </c:pt>
                <c:pt idx="459">
                  <c:v>759</c:v>
                </c:pt>
                <c:pt idx="460">
                  <c:v>760</c:v>
                </c:pt>
                <c:pt idx="461">
                  <c:v>761</c:v>
                </c:pt>
                <c:pt idx="462">
                  <c:v>762</c:v>
                </c:pt>
                <c:pt idx="463">
                  <c:v>763</c:v>
                </c:pt>
                <c:pt idx="464">
                  <c:v>764</c:v>
                </c:pt>
                <c:pt idx="465">
                  <c:v>765</c:v>
                </c:pt>
                <c:pt idx="466">
                  <c:v>766</c:v>
                </c:pt>
                <c:pt idx="467">
                  <c:v>767</c:v>
                </c:pt>
                <c:pt idx="468">
                  <c:v>768</c:v>
                </c:pt>
                <c:pt idx="469">
                  <c:v>769</c:v>
                </c:pt>
                <c:pt idx="470">
                  <c:v>770</c:v>
                </c:pt>
                <c:pt idx="471">
                  <c:v>771</c:v>
                </c:pt>
                <c:pt idx="472">
                  <c:v>772</c:v>
                </c:pt>
                <c:pt idx="473">
                  <c:v>773</c:v>
                </c:pt>
                <c:pt idx="474">
                  <c:v>774</c:v>
                </c:pt>
                <c:pt idx="475">
                  <c:v>775</c:v>
                </c:pt>
                <c:pt idx="476">
                  <c:v>776</c:v>
                </c:pt>
                <c:pt idx="477">
                  <c:v>777</c:v>
                </c:pt>
                <c:pt idx="478">
                  <c:v>778</c:v>
                </c:pt>
                <c:pt idx="479">
                  <c:v>779</c:v>
                </c:pt>
                <c:pt idx="480">
                  <c:v>780</c:v>
                </c:pt>
                <c:pt idx="481">
                  <c:v>781</c:v>
                </c:pt>
                <c:pt idx="482">
                  <c:v>782</c:v>
                </c:pt>
                <c:pt idx="483">
                  <c:v>783</c:v>
                </c:pt>
                <c:pt idx="484">
                  <c:v>784</c:v>
                </c:pt>
                <c:pt idx="485">
                  <c:v>785</c:v>
                </c:pt>
                <c:pt idx="486">
                  <c:v>786</c:v>
                </c:pt>
                <c:pt idx="487">
                  <c:v>787</c:v>
                </c:pt>
                <c:pt idx="488">
                  <c:v>788</c:v>
                </c:pt>
                <c:pt idx="489">
                  <c:v>789</c:v>
                </c:pt>
                <c:pt idx="490">
                  <c:v>790</c:v>
                </c:pt>
                <c:pt idx="491">
                  <c:v>791</c:v>
                </c:pt>
                <c:pt idx="492">
                  <c:v>792</c:v>
                </c:pt>
                <c:pt idx="493">
                  <c:v>793</c:v>
                </c:pt>
                <c:pt idx="494">
                  <c:v>794</c:v>
                </c:pt>
                <c:pt idx="495">
                  <c:v>795</c:v>
                </c:pt>
                <c:pt idx="496">
                  <c:v>796</c:v>
                </c:pt>
                <c:pt idx="497">
                  <c:v>797</c:v>
                </c:pt>
                <c:pt idx="498">
                  <c:v>798</c:v>
                </c:pt>
                <c:pt idx="499">
                  <c:v>799</c:v>
                </c:pt>
                <c:pt idx="500">
                  <c:v>800</c:v>
                </c:pt>
              </c:numCache>
            </c:numRef>
          </c:cat>
          <c:val>
            <c:numRef>
              <c:f>Sheet2!$B$2:$B$502</c:f>
              <c:numCache>
                <c:formatCode>0.00E+00</c:formatCode>
                <c:ptCount val="501"/>
                <c:pt idx="0">
                  <c:v>13704.66786</c:v>
                </c:pt>
                <c:pt idx="1">
                  <c:v>13707.941081999999</c:v>
                </c:pt>
                <c:pt idx="2">
                  <c:v>13712.118257</c:v>
                </c:pt>
                <c:pt idx="3">
                  <c:v>13717.119059000001</c:v>
                </c:pt>
                <c:pt idx="4">
                  <c:v>13722.799123000001</c:v>
                </c:pt>
                <c:pt idx="5">
                  <c:v>13729.000918</c:v>
                </c:pt>
                <c:pt idx="6">
                  <c:v>13735.556076000001</c:v>
                </c:pt>
                <c:pt idx="7">
                  <c:v>13742.287166</c:v>
                </c:pt>
                <c:pt idx="8">
                  <c:v>13749.009002000001</c:v>
                </c:pt>
                <c:pt idx="9">
                  <c:v>13755.529576000001</c:v>
                </c:pt>
                <c:pt idx="10">
                  <c:v>13761.650675999999</c:v>
                </c:pt>
                <c:pt idx="11">
                  <c:v>13767.170184000001</c:v>
                </c:pt>
                <c:pt idx="12">
                  <c:v>13772.03089</c:v>
                </c:pt>
                <c:pt idx="13">
                  <c:v>13776.431925999999</c:v>
                </c:pt>
                <c:pt idx="14">
                  <c:v>13780.60469</c:v>
                </c:pt>
                <c:pt idx="15">
                  <c:v>13784.787903</c:v>
                </c:pt>
                <c:pt idx="16">
                  <c:v>13789.226516000001</c:v>
                </c:pt>
                <c:pt idx="17">
                  <c:v>13794.170259</c:v>
                </c:pt>
                <c:pt idx="18">
                  <c:v>13799.871940000001</c:v>
                </c:pt>
                <c:pt idx="19">
                  <c:v>13806.585588</c:v>
                </c:pt>
                <c:pt idx="20">
                  <c:v>13814.564501000001</c:v>
                </c:pt>
                <c:pt idx="21">
                  <c:v>13824.042218000001</c:v>
                </c:pt>
                <c:pt idx="22">
                  <c:v>13834.993078</c:v>
                </c:pt>
                <c:pt idx="23">
                  <c:v>13847.189850999999</c:v>
                </c:pt>
                <c:pt idx="24">
                  <c:v>13860.396033999999</c:v>
                </c:pt>
                <c:pt idx="25">
                  <c:v>13874.372740999999</c:v>
                </c:pt>
                <c:pt idx="26">
                  <c:v>13888.880287</c:v>
                </c:pt>
                <c:pt idx="27">
                  <c:v>13903.679528999999</c:v>
                </c:pt>
                <c:pt idx="28">
                  <c:v>13918.533028</c:v>
                </c:pt>
                <c:pt idx="29">
                  <c:v>13933.206018999999</c:v>
                </c:pt>
                <c:pt idx="30">
                  <c:v>13947.467181</c:v>
                </c:pt>
                <c:pt idx="31">
                  <c:v>13961.089203</c:v>
                </c:pt>
                <c:pt idx="32">
                  <c:v>13973.855803</c:v>
                </c:pt>
                <c:pt idx="33">
                  <c:v>13985.708693</c:v>
                </c:pt>
                <c:pt idx="34">
                  <c:v>13996.744549999999</c:v>
                </c:pt>
                <c:pt idx="35">
                  <c:v>14007.066105</c:v>
                </c:pt>
                <c:pt idx="36">
                  <c:v>14016.775303</c:v>
                </c:pt>
                <c:pt idx="37">
                  <c:v>14025.973191999999</c:v>
                </c:pt>
                <c:pt idx="38">
                  <c:v>14034.759795</c:v>
                </c:pt>
                <c:pt idx="39">
                  <c:v>14043.233963999999</c:v>
                </c:pt>
                <c:pt idx="40">
                  <c:v>14051.493222999999</c:v>
                </c:pt>
                <c:pt idx="41">
                  <c:v>14059.633604000001</c:v>
                </c:pt>
                <c:pt idx="42">
                  <c:v>14067.749483</c:v>
                </c:pt>
                <c:pt idx="43">
                  <c:v>14075.932656999999</c:v>
                </c:pt>
                <c:pt idx="44">
                  <c:v>14084.255730999999</c:v>
                </c:pt>
                <c:pt idx="45">
                  <c:v>14092.773173</c:v>
                </c:pt>
                <c:pt idx="46">
                  <c:v>14101.538594</c:v>
                </c:pt>
                <c:pt idx="47">
                  <c:v>14110.605615</c:v>
                </c:pt>
                <c:pt idx="48">
                  <c:v>14120.027964999999</c:v>
                </c:pt>
                <c:pt idx="49">
                  <c:v>14129.859571999999</c:v>
                </c:pt>
                <c:pt idx="50">
                  <c:v>14140.154644</c:v>
                </c:pt>
                <c:pt idx="51">
                  <c:v>14150.967732999999</c:v>
                </c:pt>
                <c:pt idx="52">
                  <c:v>14162.353783</c:v>
                </c:pt>
                <c:pt idx="53">
                  <c:v>14174.368155</c:v>
                </c:pt>
                <c:pt idx="54">
                  <c:v>14187.066621</c:v>
                </c:pt>
                <c:pt idx="55">
                  <c:v>14200.497103</c:v>
                </c:pt>
                <c:pt idx="56">
                  <c:v>14214.646987</c:v>
                </c:pt>
                <c:pt idx="57">
                  <c:v>14229.476251</c:v>
                </c:pt>
                <c:pt idx="58">
                  <c:v>14244.944455000001</c:v>
                </c:pt>
                <c:pt idx="59">
                  <c:v>14261.010863</c:v>
                </c:pt>
                <c:pt idx="60">
                  <c:v>14277.634436</c:v>
                </c:pt>
                <c:pt idx="61">
                  <c:v>14294.773847</c:v>
                </c:pt>
                <c:pt idx="62">
                  <c:v>14312.387486</c:v>
                </c:pt>
                <c:pt idx="63">
                  <c:v>14330.433493</c:v>
                </c:pt>
                <c:pt idx="64">
                  <c:v>14348.869782</c:v>
                </c:pt>
                <c:pt idx="65">
                  <c:v>14367.654074</c:v>
                </c:pt>
                <c:pt idx="66">
                  <c:v>14386.743934</c:v>
                </c:pt>
                <c:pt idx="67">
                  <c:v>14406.096808</c:v>
                </c:pt>
                <c:pt idx="68">
                  <c:v>14425.67006</c:v>
                </c:pt>
                <c:pt idx="69">
                  <c:v>14445.424659</c:v>
                </c:pt>
                <c:pt idx="70">
                  <c:v>14465.332479000001</c:v>
                </c:pt>
                <c:pt idx="71">
                  <c:v>14485.367480000001</c:v>
                </c:pt>
                <c:pt idx="72">
                  <c:v>14505.503698</c:v>
                </c:pt>
                <c:pt idx="73">
                  <c:v>14525.71523</c:v>
                </c:pt>
                <c:pt idx="74">
                  <c:v>14545.976198</c:v>
                </c:pt>
                <c:pt idx="75">
                  <c:v>14566.260689999999</c:v>
                </c:pt>
                <c:pt idx="76">
                  <c:v>14586.542694</c:v>
                </c:pt>
                <c:pt idx="77">
                  <c:v>14606.795995</c:v>
                </c:pt>
                <c:pt idx="78">
                  <c:v>14626.994059000001</c:v>
                </c:pt>
                <c:pt idx="79">
                  <c:v>14647.109886</c:v>
                </c:pt>
                <c:pt idx="80">
                  <c:v>14667.115846999999</c:v>
                </c:pt>
                <c:pt idx="81">
                  <c:v>14686.983482</c:v>
                </c:pt>
                <c:pt idx="82">
                  <c:v>14706.684592</c:v>
                </c:pt>
                <c:pt idx="83">
                  <c:v>14726.219927</c:v>
                </c:pt>
                <c:pt idx="84">
                  <c:v>14745.6196</c:v>
                </c:pt>
                <c:pt idx="85">
                  <c:v>14764.914578</c:v>
                </c:pt>
                <c:pt idx="86">
                  <c:v>14784.135504</c:v>
                </c:pt>
                <c:pt idx="87">
                  <c:v>14803.312846000001</c:v>
                </c:pt>
                <c:pt idx="88">
                  <c:v>14822.477043000001</c:v>
                </c:pt>
                <c:pt idx="89">
                  <c:v>14841.658675999999</c:v>
                </c:pt>
                <c:pt idx="90">
                  <c:v>14860.888633</c:v>
                </c:pt>
                <c:pt idx="91">
                  <c:v>14880.198286999999</c:v>
                </c:pt>
                <c:pt idx="92">
                  <c:v>14899.619665</c:v>
                </c:pt>
                <c:pt idx="93">
                  <c:v>14919.185624</c:v>
                </c:pt>
                <c:pt idx="94">
                  <c:v>14938.930025</c:v>
                </c:pt>
                <c:pt idx="95">
                  <c:v>14958.887894</c:v>
                </c:pt>
                <c:pt idx="96">
                  <c:v>14979.095583</c:v>
                </c:pt>
                <c:pt idx="97">
                  <c:v>14999.590921999999</c:v>
                </c:pt>
                <c:pt idx="98">
                  <c:v>15020.410852000001</c:v>
                </c:pt>
                <c:pt idx="99">
                  <c:v>15041.556106</c:v>
                </c:pt>
                <c:pt idx="100">
                  <c:v>15062.998452</c:v>
                </c:pt>
                <c:pt idx="101">
                  <c:v>15084.708296000001</c:v>
                </c:pt>
                <c:pt idx="102">
                  <c:v>15106.655344000001</c:v>
                </c:pt>
                <c:pt idx="103">
                  <c:v>15128.808524</c:v>
                </c:pt>
                <c:pt idx="104">
                  <c:v>15151.135915000001</c:v>
                </c:pt>
                <c:pt idx="105">
                  <c:v>15173.604673</c:v>
                </c:pt>
                <c:pt idx="106">
                  <c:v>15196.180955</c:v>
                </c:pt>
                <c:pt idx="107">
                  <c:v>15218.829847999999</c:v>
                </c:pt>
                <c:pt idx="108">
                  <c:v>15241.515288000001</c:v>
                </c:pt>
                <c:pt idx="109">
                  <c:v>15264.199983</c:v>
                </c:pt>
                <c:pt idx="110">
                  <c:v>15286.845334</c:v>
                </c:pt>
                <c:pt idx="111">
                  <c:v>15309.411351000001</c:v>
                </c:pt>
                <c:pt idx="112">
                  <c:v>15331.856569</c:v>
                </c:pt>
                <c:pt idx="113">
                  <c:v>15354.137954</c:v>
                </c:pt>
                <c:pt idx="114">
                  <c:v>15376.214737</c:v>
                </c:pt>
                <c:pt idx="115">
                  <c:v>15398.085434000001</c:v>
                </c:pt>
                <c:pt idx="116">
                  <c:v>15419.772954</c:v>
                </c:pt>
                <c:pt idx="117">
                  <c:v>15441.301621000001</c:v>
                </c:pt>
                <c:pt idx="118">
                  <c:v>15462.696964999999</c:v>
                </c:pt>
                <c:pt idx="119">
                  <c:v>15483.985816</c:v>
                </c:pt>
                <c:pt idx="120">
                  <c:v>15505.196404</c:v>
                </c:pt>
                <c:pt idx="121">
                  <c:v>15526.358444</c:v>
                </c:pt>
                <c:pt idx="122">
                  <c:v>15547.503224</c:v>
                </c:pt>
                <c:pt idx="123">
                  <c:v>15568.663681</c:v>
                </c:pt>
                <c:pt idx="124">
                  <c:v>15589.874479</c:v>
                </c:pt>
                <c:pt idx="125">
                  <c:v>15611.172070000001</c:v>
                </c:pt>
                <c:pt idx="126">
                  <c:v>15632.594757999999</c:v>
                </c:pt>
                <c:pt idx="127">
                  <c:v>15654.182742999999</c:v>
                </c:pt>
                <c:pt idx="128">
                  <c:v>15675.978166999999</c:v>
                </c:pt>
                <c:pt idx="129">
                  <c:v>15698.025143000001</c:v>
                </c:pt>
                <c:pt idx="130">
                  <c:v>15720.369778</c:v>
                </c:pt>
                <c:pt idx="131">
                  <c:v>15743.058402000001</c:v>
                </c:pt>
                <c:pt idx="132">
                  <c:v>15766.097935</c:v>
                </c:pt>
                <c:pt idx="133">
                  <c:v>15789.453616999999</c:v>
                </c:pt>
                <c:pt idx="134">
                  <c:v>15813.087087</c:v>
                </c:pt>
                <c:pt idx="135">
                  <c:v>15836.958091</c:v>
                </c:pt>
                <c:pt idx="136">
                  <c:v>15861.024432</c:v>
                </c:pt>
                <c:pt idx="137">
                  <c:v>15885.241916000001</c:v>
                </c:pt>
                <c:pt idx="138">
                  <c:v>15909.564308000001</c:v>
                </c:pt>
                <c:pt idx="139">
                  <c:v>15933.943283000001</c:v>
                </c:pt>
                <c:pt idx="140">
                  <c:v>15958.328384</c:v>
                </c:pt>
                <c:pt idx="141">
                  <c:v>15982.666982999999</c:v>
                </c:pt>
                <c:pt idx="142">
                  <c:v>16006.904232000001</c:v>
                </c:pt>
                <c:pt idx="143">
                  <c:v>16030.983029999999</c:v>
                </c:pt>
                <c:pt idx="144">
                  <c:v>16054.843977</c:v>
                </c:pt>
                <c:pt idx="145">
                  <c:v>16078.42534</c:v>
                </c:pt>
                <c:pt idx="146">
                  <c:v>16101.66301</c:v>
                </c:pt>
                <c:pt idx="147">
                  <c:v>16124.490463</c:v>
                </c:pt>
                <c:pt idx="148">
                  <c:v>16146.838718000001</c:v>
                </c:pt>
                <c:pt idx="149">
                  <c:v>16168.6363</c:v>
                </c:pt>
                <c:pt idx="150">
                  <c:v>16189.80919</c:v>
                </c:pt>
                <c:pt idx="151">
                  <c:v>16210.28081</c:v>
                </c:pt>
                <c:pt idx="152">
                  <c:v>16229.999737</c:v>
                </c:pt>
                <c:pt idx="153">
                  <c:v>16248.996576</c:v>
                </c:pt>
                <c:pt idx="154">
                  <c:v>16267.319788999999</c:v>
                </c:pt>
                <c:pt idx="155">
                  <c:v>16285.020857</c:v>
                </c:pt>
                <c:pt idx="156">
                  <c:v>16302.154361000001</c:v>
                </c:pt>
                <c:pt idx="157">
                  <c:v>16318.778049</c:v>
                </c:pt>
                <c:pt idx="158">
                  <c:v>16334.952880000001</c:v>
                </c:pt>
                <c:pt idx="159">
                  <c:v>16350.743060000001</c:v>
                </c:pt>
                <c:pt idx="160">
                  <c:v>16366.216055000001</c:v>
                </c:pt>
                <c:pt idx="161">
                  <c:v>16381.442580000001</c:v>
                </c:pt>
                <c:pt idx="162">
                  <c:v>16396.496578999999</c:v>
                </c:pt>
                <c:pt idx="163">
                  <c:v>16411.455177</c:v>
                </c:pt>
                <c:pt idx="164">
                  <c:v>16426.39861</c:v>
                </c:pt>
                <c:pt idx="165">
                  <c:v>16441.41014</c:v>
                </c:pt>
                <c:pt idx="166">
                  <c:v>16456.575939999999</c:v>
                </c:pt>
                <c:pt idx="167">
                  <c:v>16471.984951999999</c:v>
                </c:pt>
                <c:pt idx="168">
                  <c:v>16487.728719999999</c:v>
                </c:pt>
                <c:pt idx="169">
                  <c:v>16503.901198</c:v>
                </c:pt>
                <c:pt idx="170">
                  <c:v>16520.598507999999</c:v>
                </c:pt>
                <c:pt idx="171">
                  <c:v>16537.918678999999</c:v>
                </c:pt>
                <c:pt idx="172">
                  <c:v>16555.961233000002</c:v>
                </c:pt>
                <c:pt idx="173">
                  <c:v>16574.826237000001</c:v>
                </c:pt>
                <c:pt idx="174">
                  <c:v>16594.616982</c:v>
                </c:pt>
                <c:pt idx="175">
                  <c:v>16615.442002</c:v>
                </c:pt>
                <c:pt idx="176">
                  <c:v>16637.415203</c:v>
                </c:pt>
                <c:pt idx="177">
                  <c:v>16660.655932999998</c:v>
                </c:pt>
                <c:pt idx="178">
                  <c:v>16685.28902</c:v>
                </c:pt>
                <c:pt idx="179">
                  <c:v>16711.444783999999</c:v>
                </c:pt>
                <c:pt idx="180">
                  <c:v>16739.259018000001</c:v>
                </c:pt>
                <c:pt idx="181">
                  <c:v>16768.872940000001</c:v>
                </c:pt>
                <c:pt idx="182">
                  <c:v>16800.433104</c:v>
                </c:pt>
                <c:pt idx="183">
                  <c:v>16834.091274999999</c:v>
                </c:pt>
                <c:pt idx="184">
                  <c:v>16870.004253999999</c:v>
                </c:pt>
                <c:pt idx="185">
                  <c:v>16908.333653000002</c:v>
                </c:pt>
                <c:pt idx="186">
                  <c:v>16949.245599999998</c:v>
                </c:pt>
                <c:pt idx="187">
                  <c:v>16992.910371000002</c:v>
                </c:pt>
                <c:pt idx="188">
                  <c:v>17039.501926000001</c:v>
                </c:pt>
                <c:pt idx="189">
                  <c:v>17089.197326000001</c:v>
                </c:pt>
                <c:pt idx="190">
                  <c:v>17142.176008999999</c:v>
                </c:pt>
                <c:pt idx="191">
                  <c:v>17198.618890000002</c:v>
                </c:pt>
                <c:pt idx="192">
                  <c:v>17258.707235000002</c:v>
                </c:pt>
                <c:pt idx="193">
                  <c:v>17322.621257999999</c:v>
                </c:pt>
                <c:pt idx="194">
                  <c:v>17390.538372999999</c:v>
                </c:pt>
                <c:pt idx="195">
                  <c:v>17462.631010000001</c:v>
                </c:pt>
                <c:pt idx="196">
                  <c:v>17539.063827999998</c:v>
                </c:pt>
                <c:pt idx="197">
                  <c:v>17619.917331000001</c:v>
                </c:pt>
                <c:pt idx="198">
                  <c:v>17705.038776000001</c:v>
                </c:pt>
                <c:pt idx="199">
                  <c:v>17794.214699</c:v>
                </c:pt>
                <c:pt idx="200">
                  <c:v>17887.209202999999</c:v>
                </c:pt>
                <c:pt idx="201">
                  <c:v>17983.762210000001</c:v>
                </c:pt>
                <c:pt idx="202">
                  <c:v>18083.587555999999</c:v>
                </c:pt>
                <c:pt idx="203">
                  <c:v>18186.371018000002</c:v>
                </c:pt>
                <c:pt idx="204">
                  <c:v>18291.768356</c:v>
                </c:pt>
                <c:pt idx="205">
                  <c:v>18399.403515999998</c:v>
                </c:pt>
                <c:pt idx="206">
                  <c:v>18508.867167</c:v>
                </c:pt>
                <c:pt idx="207">
                  <c:v>18619.715813999999</c:v>
                </c:pt>
                <c:pt idx="208">
                  <c:v>18731.471763000001</c:v>
                </c:pt>
                <c:pt idx="209">
                  <c:v>18843.624274999998</c:v>
                </c:pt>
                <c:pt idx="210">
                  <c:v>18955.632302999999</c:v>
                </c:pt>
                <c:pt idx="211">
                  <c:v>19066.929220000002</c:v>
                </c:pt>
                <c:pt idx="212">
                  <c:v>19176.929949000001</c:v>
                </c:pt>
                <c:pt idx="213">
                  <c:v>19285.040876999999</c:v>
                </c:pt>
                <c:pt idx="214">
                  <c:v>19390.672805999999</c:v>
                </c:pt>
                <c:pt idx="215">
                  <c:v>19493.257044999998</c:v>
                </c:pt>
                <c:pt idx="216">
                  <c:v>19592.264480999998</c:v>
                </c:pt>
                <c:pt idx="217">
                  <c:v>19687.227124000001</c:v>
                </c:pt>
                <c:pt idx="218">
                  <c:v>19777.761255000001</c:v>
                </c:pt>
                <c:pt idx="219">
                  <c:v>19863.590886999998</c:v>
                </c:pt>
                <c:pt idx="220">
                  <c:v>19944.569866000002</c:v>
                </c:pt>
                <c:pt idx="221">
                  <c:v>20020.700688000001</c:v>
                </c:pt>
                <c:pt idx="222">
                  <c:v>20092.130348999999</c:v>
                </c:pt>
                <c:pt idx="223">
                  <c:v>20159.077428000001</c:v>
                </c:pt>
                <c:pt idx="224">
                  <c:v>20221.80675</c:v>
                </c:pt>
                <c:pt idx="225">
                  <c:v>20280.620579999999</c:v>
                </c:pt>
                <c:pt idx="226">
                  <c:v>20335.844696</c:v>
                </c:pt>
                <c:pt idx="227">
                  <c:v>20387.813214999998</c:v>
                </c:pt>
                <c:pt idx="228">
                  <c:v>20436.853118999999</c:v>
                </c:pt>
                <c:pt idx="229">
                  <c:v>20483.269391000002</c:v>
                </c:pt>
                <c:pt idx="230">
                  <c:v>20527.331561999999</c:v>
                </c:pt>
                <c:pt idx="231">
                  <c:v>20569.262291999999</c:v>
                </c:pt>
                <c:pt idx="232">
                  <c:v>20609.228425000001</c:v>
                </c:pt>
                <c:pt idx="233">
                  <c:v>20647.334707000002</c:v>
                </c:pt>
                <c:pt idx="234">
                  <c:v>20683.620192999999</c:v>
                </c:pt>
                <c:pt idx="235">
                  <c:v>20718.05719</c:v>
                </c:pt>
                <c:pt idx="236">
                  <c:v>20750.552437999999</c:v>
                </c:pt>
                <c:pt idx="237">
                  <c:v>20780.950177999999</c:v>
                </c:pt>
                <c:pt idx="238">
                  <c:v>20809.036690000001</c:v>
                </c:pt>
                <c:pt idx="239">
                  <c:v>20834.545859999998</c:v>
                </c:pt>
                <c:pt idx="240">
                  <c:v>20857.165396</c:v>
                </c:pt>
                <c:pt idx="241">
                  <c:v>20876.543285</c:v>
                </c:pt>
                <c:pt idx="242">
                  <c:v>20892.294181000001</c:v>
                </c:pt>
                <c:pt idx="243">
                  <c:v>20904.005429000001</c:v>
                </c:pt>
                <c:pt idx="244">
                  <c:v>20911.242499</c:v>
                </c:pt>
                <c:pt idx="245">
                  <c:v>20913.553645</c:v>
                </c:pt>
                <c:pt idx="246">
                  <c:v>20910.473635999999</c:v>
                </c:pt>
                <c:pt idx="247">
                  <c:v>20901.526473000002</c:v>
                </c:pt>
                <c:pt idx="248">
                  <c:v>20886.226995000001</c:v>
                </c:pt>
                <c:pt idx="249">
                  <c:v>20864.083982</c:v>
                </c:pt>
                <c:pt idx="250">
                  <c:v>20834.701648999999</c:v>
                </c:pt>
                <c:pt idx="251">
                  <c:v>20797.819183</c:v>
                </c:pt>
                <c:pt idx="252">
                  <c:v>20753.191889000002</c:v>
                </c:pt>
                <c:pt idx="253">
                  <c:v>20700.584273</c:v>
                </c:pt>
                <c:pt idx="254">
                  <c:v>20639.772010000001</c:v>
                </c:pt>
                <c:pt idx="255">
                  <c:v>20570.543989000002</c:v>
                </c:pt>
                <c:pt idx="256">
                  <c:v>20492.704427000001</c:v>
                </c:pt>
                <c:pt idx="257">
                  <c:v>20406.075041</c:v>
                </c:pt>
                <c:pt idx="258">
                  <c:v>20310.497254999998</c:v>
                </c:pt>
                <c:pt idx="259">
                  <c:v>20205.834438999998</c:v>
                </c:pt>
                <c:pt idx="260">
                  <c:v>20091.974139000002</c:v>
                </c:pt>
                <c:pt idx="261">
                  <c:v>19968.830287000001</c:v>
                </c:pt>
                <c:pt idx="262">
                  <c:v>19836.345358999999</c:v>
                </c:pt>
                <c:pt idx="263">
                  <c:v>19694.492444</c:v>
                </c:pt>
                <c:pt idx="264">
                  <c:v>19543.277202000001</c:v>
                </c:pt>
                <c:pt idx="265">
                  <c:v>19382.739668999999</c:v>
                </c:pt>
                <c:pt idx="266">
                  <c:v>19212.955870000002</c:v>
                </c:pt>
                <c:pt idx="267">
                  <c:v>19034.039218000002</c:v>
                </c:pt>
                <c:pt idx="268">
                  <c:v>18846.141643999999</c:v>
                </c:pt>
                <c:pt idx="269">
                  <c:v>18649.454444999999</c:v>
                </c:pt>
                <c:pt idx="270">
                  <c:v>18444.208794999999</c:v>
                </c:pt>
                <c:pt idx="271">
                  <c:v>18230.675915</c:v>
                </c:pt>
                <c:pt idx="272">
                  <c:v>18009.166857</c:v>
                </c:pt>
                <c:pt idx="273">
                  <c:v>17780.031892999999</c:v>
                </c:pt>
                <c:pt idx="274">
                  <c:v>17543.659495</c:v>
                </c:pt>
                <c:pt idx="275">
                  <c:v>17300.474898</c:v>
                </c:pt>
                <c:pt idx="276">
                  <c:v>17050.938247999999</c:v>
                </c:pt>
                <c:pt idx="277">
                  <c:v>16795.542339</c:v>
                </c:pt>
                <c:pt idx="278">
                  <c:v>16534.809969999998</c:v>
                </c:pt>
                <c:pt idx="279">
                  <c:v>16269.290918999999</c:v>
                </c:pt>
                <c:pt idx="280">
                  <c:v>15999.558604</c:v>
                </c:pt>
                <c:pt idx="281">
                  <c:v>15726.206429</c:v>
                </c:pt>
                <c:pt idx="282">
                  <c:v>15449.843897000001</c:v>
                </c:pt>
                <c:pt idx="283">
                  <c:v>15171.082331</c:v>
                </c:pt>
                <c:pt idx="284">
                  <c:v>14890.482319999999</c:v>
                </c:pt>
                <c:pt idx="285">
                  <c:v>14608.578908</c:v>
                </c:pt>
                <c:pt idx="286">
                  <c:v>14325.895026</c:v>
                </c:pt>
                <c:pt idx="287">
                  <c:v>14042.938082000001</c:v>
                </c:pt>
                <c:pt idx="288">
                  <c:v>13760.196883000001</c:v>
                </c:pt>
                <c:pt idx="289">
                  <c:v>13478.138958</c:v>
                </c:pt>
                <c:pt idx="290">
                  <c:v>13197.208264000001</c:v>
                </c:pt>
                <c:pt idx="291">
                  <c:v>12917.823301</c:v>
                </c:pt>
                <c:pt idx="292">
                  <c:v>12640.375623</c:v>
                </c:pt>
                <c:pt idx="293">
                  <c:v>12365.228736999999</c:v>
                </c:pt>
                <c:pt idx="294">
                  <c:v>12092.717368</c:v>
                </c:pt>
                <c:pt idx="295">
                  <c:v>11823.147079</c:v>
                </c:pt>
                <c:pt idx="296">
                  <c:v>11556.794201000001</c:v>
                </c:pt>
                <c:pt idx="297">
                  <c:v>11293.906057</c:v>
                </c:pt>
                <c:pt idx="298">
                  <c:v>11034.701449</c:v>
                </c:pt>
                <c:pt idx="299">
                  <c:v>10779.371359000001</c:v>
                </c:pt>
                <c:pt idx="300">
                  <c:v>10528.079852999999</c:v>
                </c:pt>
                <c:pt idx="301">
                  <c:v>10280.965136999999</c:v>
                </c:pt>
                <c:pt idx="302">
                  <c:v>10038.140749</c:v>
                </c:pt>
                <c:pt idx="303">
                  <c:v>9799.6968440000001</c:v>
                </c:pt>
                <c:pt idx="304">
                  <c:v>9565.7015551999993</c:v>
                </c:pt>
                <c:pt idx="305">
                  <c:v>9336.2024024000002</c:v>
                </c:pt>
                <c:pt idx="306">
                  <c:v>9111.2277250999996</c:v>
                </c:pt>
                <c:pt idx="307">
                  <c:v>8890.7881219999999</c:v>
                </c:pt>
                <c:pt idx="308">
                  <c:v>8674.8778782999998</c:v>
                </c:pt>
                <c:pt idx="309">
                  <c:v>8463.4763677999999</c:v>
                </c:pt>
                <c:pt idx="310">
                  <c:v>8256.5494161999995</c:v>
                </c:pt>
                <c:pt idx="311">
                  <c:v>8054.0506162000001</c:v>
                </c:pt>
                <c:pt idx="312">
                  <c:v>7855.9225869000002</c:v>
                </c:pt>
                <c:pt idx="313">
                  <c:v>7662.0981707000001</c:v>
                </c:pt>
                <c:pt idx="314">
                  <c:v>7472.5015636999997</c:v>
                </c:pt>
                <c:pt idx="315">
                  <c:v>7287.0493772999998</c:v>
                </c:pt>
                <c:pt idx="316">
                  <c:v>7105.6516283999999</c:v>
                </c:pt>
                <c:pt idx="317">
                  <c:v>6928.2127594000003</c:v>
                </c:pt>
                <c:pt idx="318">
                  <c:v>6754.6537363999996</c:v>
                </c:pt>
                <c:pt idx="319">
                  <c:v>6584.9391641000002</c:v>
                </c:pt>
                <c:pt idx="320">
                  <c:v>6419.0367116999996</c:v>
                </c:pt>
                <c:pt idx="321">
                  <c:v>6256.9110615</c:v>
                </c:pt>
                <c:pt idx="322">
                  <c:v>6098.5242582000001</c:v>
                </c:pt>
                <c:pt idx="323">
                  <c:v>5943.8360308000001</c:v>
                </c:pt>
                <c:pt idx="324">
                  <c:v>5792.8040879</c:v>
                </c:pt>
                <c:pt idx="325">
                  <c:v>5645.3843876999999</c:v>
                </c:pt>
                <c:pt idx="326">
                  <c:v>5501.5313858</c:v>
                </c:pt>
                <c:pt idx="327">
                  <c:v>5361.1982604000004</c:v>
                </c:pt>
                <c:pt idx="328">
                  <c:v>5224.3371186000004</c:v>
                </c:pt>
                <c:pt idx="329">
                  <c:v>5090.8991834999997</c:v>
                </c:pt>
                <c:pt idx="330">
                  <c:v>4960.8349645999997</c:v>
                </c:pt>
                <c:pt idx="331">
                  <c:v>4834.0944121000002</c:v>
                </c:pt>
                <c:pt idx="332">
                  <c:v>4710.6270565000004</c:v>
                </c:pt>
                <c:pt idx="333">
                  <c:v>4590.3821350999997</c:v>
                </c:pt>
                <c:pt idx="334">
                  <c:v>4473.3087053999998</c:v>
                </c:pt>
                <c:pt idx="335">
                  <c:v>4359.3557474999998</c:v>
                </c:pt>
                <c:pt idx="336">
                  <c:v>4248.4722560999999</c:v>
                </c:pt>
                <c:pt idx="337">
                  <c:v>4140.6073222000005</c:v>
                </c:pt>
                <c:pt idx="338">
                  <c:v>4035.7102061000001</c:v>
                </c:pt>
                <c:pt idx="339">
                  <c:v>3933.730403</c:v>
                </c:pt>
                <c:pt idx="340">
                  <c:v>3834.6176999999998</c:v>
                </c:pt>
                <c:pt idx="341">
                  <c:v>3738.3222270000001</c:v>
                </c:pt>
                <c:pt idx="342">
                  <c:v>3644.7945012</c:v>
                </c:pt>
                <c:pt idx="343">
                  <c:v>3553.9854658999998</c:v>
                </c:pt>
                <c:pt idx="344">
                  <c:v>3465.8465237999999</c:v>
                </c:pt>
                <c:pt idx="345">
                  <c:v>3380.3295664000002</c:v>
                </c:pt>
                <c:pt idx="346">
                  <c:v>3297.3869983</c:v>
                </c:pt>
                <c:pt idx="347">
                  <c:v>3216.9717578</c:v>
                </c:pt>
                <c:pt idx="348">
                  <c:v>3139.0373343000001</c:v>
                </c:pt>
                <c:pt idx="349">
                  <c:v>3063.5377821000002</c:v>
                </c:pt>
                <c:pt idx="350">
                  <c:v>2990.4277317999999</c:v>
                </c:pt>
                <c:pt idx="351">
                  <c:v>2919.6623982000001</c:v>
                </c:pt>
                <c:pt idx="352">
                  <c:v>2851.1975873000001</c:v>
                </c:pt>
                <c:pt idx="353">
                  <c:v>2784.9896993000002</c:v>
                </c:pt>
                <c:pt idx="354">
                  <c:v>2720.9957318000002</c:v>
                </c:pt>
                <c:pt idx="355">
                  <c:v>2659.1732794999998</c:v>
                </c:pt>
                <c:pt idx="356">
                  <c:v>2599.4805335000001</c:v>
                </c:pt>
                <c:pt idx="357">
                  <c:v>2541.8762790999999</c:v>
                </c:pt>
                <c:pt idx="358">
                  <c:v>2486.3198916000001</c:v>
                </c:pt>
                <c:pt idx="359">
                  <c:v>2432.7713325</c:v>
                </c:pt>
                <c:pt idx="360">
                  <c:v>2381.1903759000002</c:v>
                </c:pt>
                <c:pt idx="361">
                  <c:v>2331.5199511999999</c:v>
                </c:pt>
                <c:pt idx="362">
                  <c:v>2283.6871270000001</c:v>
                </c:pt>
                <c:pt idx="363">
                  <c:v>2237.6203996999998</c:v>
                </c:pt>
                <c:pt idx="364">
                  <c:v>2193.2504429000001</c:v>
                </c:pt>
                <c:pt idx="365">
                  <c:v>2150.5100772999999</c:v>
                </c:pt>
                <c:pt idx="366">
                  <c:v>2109.3342364</c:v>
                </c:pt>
                <c:pt idx="367">
                  <c:v>2069.6599299</c:v>
                </c:pt>
                <c:pt idx="368">
                  <c:v>2031.4262045</c:v>
                </c:pt>
                <c:pt idx="369">
                  <c:v>1994.5741028</c:v>
                </c:pt>
                <c:pt idx="370">
                  <c:v>1959.0466197999999</c:v>
                </c:pt>
                <c:pt idx="371">
                  <c:v>1924.7886592</c:v>
                </c:pt>
                <c:pt idx="372">
                  <c:v>1891.7469879</c:v>
                </c:pt>
                <c:pt idx="373">
                  <c:v>1859.8701897000001</c:v>
                </c:pt>
                <c:pt idx="374">
                  <c:v>1829.1086187999999</c:v>
                </c:pt>
                <c:pt idx="375">
                  <c:v>1799.4143529</c:v>
                </c:pt>
                <c:pt idx="376">
                  <c:v>1770.7411463000001</c:v>
                </c:pt>
                <c:pt idx="377">
                  <c:v>1743.0443823999999</c:v>
                </c:pt>
                <c:pt idx="378">
                  <c:v>1716.2810274000001</c:v>
                </c:pt>
                <c:pt idx="379">
                  <c:v>1690.4095835000001</c:v>
                </c:pt>
                <c:pt idx="380">
                  <c:v>1665.3900431</c:v>
                </c:pt>
                <c:pt idx="381">
                  <c:v>1641.1838433</c:v>
                </c:pt>
                <c:pt idx="382">
                  <c:v>1617.7538207</c:v>
                </c:pt>
                <c:pt idx="383">
                  <c:v>1595.0641680000001</c:v>
                </c:pt>
                <c:pt idx="384">
                  <c:v>1573.0803899</c:v>
                </c:pt>
                <c:pt idx="385">
                  <c:v>1551.7692611</c:v>
                </c:pt>
                <c:pt idx="386">
                  <c:v>1531.0987845</c:v>
                </c:pt>
                <c:pt idx="387">
                  <c:v>1511.0381503999999</c:v>
                </c:pt>
                <c:pt idx="388">
                  <c:v>1491.5576969000001</c:v>
                </c:pt>
                <c:pt idx="389">
                  <c:v>1472.6288709</c:v>
                </c:pt>
                <c:pt idx="390">
                  <c:v>1454.2241901</c:v>
                </c:pt>
                <c:pt idx="391">
                  <c:v>1436.3172067</c:v>
                </c:pt>
                <c:pt idx="392">
                  <c:v>1418.8824709</c:v>
                </c:pt>
                <c:pt idx="393">
                  <c:v>1401.8954962</c:v>
                </c:pt>
                <c:pt idx="394">
                  <c:v>1385.3327259</c:v>
                </c:pt>
                <c:pt idx="395">
                  <c:v>1369.1714993999999</c:v>
                </c:pt>
                <c:pt idx="396">
                  <c:v>1353.3900209999999</c:v>
                </c:pt>
                <c:pt idx="397">
                  <c:v>1337.9673287000001</c:v>
                </c:pt>
                <c:pt idx="398">
                  <c:v>1322.8832640000001</c:v>
                </c:pt>
                <c:pt idx="399">
                  <c:v>1308.1184430000001</c:v>
                </c:pt>
                <c:pt idx="400">
                  <c:v>1293.6542282</c:v>
                </c:pt>
                <c:pt idx="401">
                  <c:v>1279.4727012000001</c:v>
                </c:pt>
                <c:pt idx="402">
                  <c:v>1265.5566366999999</c:v>
                </c:pt>
                <c:pt idx="403">
                  <c:v>1251.8894763999999</c:v>
                </c:pt>
                <c:pt idx="404">
                  <c:v>1238.455305</c:v>
                </c:pt>
                <c:pt idx="405">
                  <c:v>1225.2390585999999</c:v>
                </c:pt>
                <c:pt idx="406">
                  <c:v>1212.2315526</c:v>
                </c:pt>
                <c:pt idx="407">
                  <c:v>1199.4291588999999</c:v>
                </c:pt>
                <c:pt idx="408">
                  <c:v>1186.8285490999999</c:v>
                </c:pt>
                <c:pt idx="409">
                  <c:v>1174.4264581</c:v>
                </c:pt>
                <c:pt idx="410">
                  <c:v>1162.2196824</c:v>
                </c:pt>
                <c:pt idx="411">
                  <c:v>1150.2050790999999</c:v>
                </c:pt>
                <c:pt idx="412">
                  <c:v>1138.3795645</c:v>
                </c:pt>
                <c:pt idx="413">
                  <c:v>1126.7401133000001</c:v>
                </c:pt>
                <c:pt idx="414">
                  <c:v>1115.2837569000001</c:v>
                </c:pt>
                <c:pt idx="415">
                  <c:v>1104.0075827000001</c:v>
                </c:pt>
                <c:pt idx="416">
                  <c:v>1092.9087325</c:v>
                </c:pt>
                <c:pt idx="417">
                  <c:v>1081.984402</c:v>
                </c:pt>
                <c:pt idx="418">
                  <c:v>1071.2318390999999</c:v>
                </c:pt>
                <c:pt idx="419">
                  <c:v>1060.6483430999999</c:v>
                </c:pt>
                <c:pt idx="420">
                  <c:v>1050.2312637</c:v>
                </c:pt>
                <c:pt idx="421">
                  <c:v>1039.9779997999999</c:v>
                </c:pt>
                <c:pt idx="422">
                  <c:v>1029.8859986</c:v>
                </c:pt>
                <c:pt idx="423">
                  <c:v>1019.9527546</c:v>
                </c:pt>
                <c:pt idx="424">
                  <c:v>1010.1758086</c:v>
                </c:pt>
                <c:pt idx="425">
                  <c:v>1000.5527465</c:v>
                </c:pt>
                <c:pt idx="426">
                  <c:v>991.08119891000001</c:v>
                </c:pt>
                <c:pt idx="427">
                  <c:v>981.75883963000001</c:v>
                </c:pt>
                <c:pt idx="428">
                  <c:v>972.58338514000002</c:v>
                </c:pt>
                <c:pt idx="429">
                  <c:v>963.55259359000001</c:v>
                </c:pt>
                <c:pt idx="430">
                  <c:v>954.66426392000005</c:v>
                </c:pt>
                <c:pt idx="431">
                  <c:v>945.91623500000003</c:v>
                </c:pt>
                <c:pt idx="432">
                  <c:v>937.30638484999997</c:v>
                </c:pt>
                <c:pt idx="433">
                  <c:v>928.83262979000006</c:v>
                </c:pt>
                <c:pt idx="434">
                  <c:v>920.49292362999995</c:v>
                </c:pt>
                <c:pt idx="435">
                  <c:v>912.28525693999995</c:v>
                </c:pt>
                <c:pt idx="436">
                  <c:v>904.20765623</c:v>
                </c:pt>
                <c:pt idx="437">
                  <c:v>896.25818321999998</c:v>
                </c:pt>
                <c:pt idx="438">
                  <c:v>888.43493412999999</c:v>
                </c:pt>
                <c:pt idx="439">
                  <c:v>880.73603892999995</c:v>
                </c:pt>
                <c:pt idx="440">
                  <c:v>873.15966065999999</c:v>
                </c:pt>
                <c:pt idx="441">
                  <c:v>865.70399472999998</c:v>
                </c:pt>
                <c:pt idx="442">
                  <c:v>858.36726826999995</c:v>
                </c:pt>
                <c:pt idx="443">
                  <c:v>851.14773944000001</c:v>
                </c:pt>
                <c:pt idx="444">
                  <c:v>844.04369680000002</c:v>
                </c:pt>
                <c:pt idx="445">
                  <c:v>837.05345871999998</c:v>
                </c:pt>
                <c:pt idx="446">
                  <c:v>830.17537268000001</c:v>
                </c:pt>
                <c:pt idx="447">
                  <c:v>823.40781474999994</c:v>
                </c:pt>
                <c:pt idx="448">
                  <c:v>816.74918896999998</c:v>
                </c:pt>
                <c:pt idx="449">
                  <c:v>810.19792674999997</c:v>
                </c:pt>
                <c:pt idx="450">
                  <c:v>803.75248636000003</c:v>
                </c:pt>
                <c:pt idx="451">
                  <c:v>797.41135229999998</c:v>
                </c:pt>
                <c:pt idx="452">
                  <c:v>791.17303487000004</c:v>
                </c:pt>
                <c:pt idx="453">
                  <c:v>785.03606951999996</c:v>
                </c:pt>
                <c:pt idx="454">
                  <c:v>778.99901643999999</c:v>
                </c:pt>
                <c:pt idx="455">
                  <c:v>773.06046000000003</c:v>
                </c:pt>
                <c:pt idx="456">
                  <c:v>767.21900823999999</c:v>
                </c:pt>
                <c:pt idx="457">
                  <c:v>761.47303496999996</c:v>
                </c:pt>
                <c:pt idx="458">
                  <c:v>755.81992579999996</c:v>
                </c:pt>
                <c:pt idx="459">
                  <c:v>750.25688279999997</c:v>
                </c:pt>
                <c:pt idx="460">
                  <c:v>744.78118459999996</c:v>
                </c:pt>
                <c:pt idx="461">
                  <c:v>739.39018426999996</c:v>
                </c:pt>
                <c:pt idx="462">
                  <c:v>734.08130717999995</c:v>
                </c:pt>
                <c:pt idx="463">
                  <c:v>728.85204906000001</c:v>
                </c:pt>
                <c:pt idx="464">
                  <c:v>723.69997393999995</c:v>
                </c:pt>
                <c:pt idx="465">
                  <c:v>718.62271232000001</c:v>
                </c:pt>
                <c:pt idx="466">
                  <c:v>713.61795927000003</c:v>
                </c:pt>
                <c:pt idx="467">
                  <c:v>708.68347267000001</c:v>
                </c:pt>
                <c:pt idx="468">
                  <c:v>703.81707142000005</c:v>
                </c:pt>
                <c:pt idx="469">
                  <c:v>699.01663380000002</c:v>
                </c:pt>
                <c:pt idx="470">
                  <c:v>694.28009579000002</c:v>
                </c:pt>
                <c:pt idx="471">
                  <c:v>689.60544948999996</c:v>
                </c:pt>
                <c:pt idx="472">
                  <c:v>684.99074155999995</c:v>
                </c:pt>
                <c:pt idx="473">
                  <c:v>680.43407174000004</c:v>
                </c:pt>
                <c:pt idx="474">
                  <c:v>675.93359135000003</c:v>
                </c:pt>
                <c:pt idx="475">
                  <c:v>671.48750194000002</c:v>
                </c:pt>
                <c:pt idx="476">
                  <c:v>667.09405382</c:v>
                </c:pt>
                <c:pt idx="477">
                  <c:v>662.75154482999994</c:v>
                </c:pt>
                <c:pt idx="478">
                  <c:v>658.45831895000003</c:v>
                </c:pt>
                <c:pt idx="479">
                  <c:v>654.21276509999996</c:v>
                </c:pt>
                <c:pt idx="480">
                  <c:v>650.01331588999994</c:v>
                </c:pt>
                <c:pt idx="481">
                  <c:v>645.85844644999997</c:v>
                </c:pt>
                <c:pt idx="482">
                  <c:v>641.74667325999997</c:v>
                </c:pt>
                <c:pt idx="483">
                  <c:v>637.67655303000004</c:v>
                </c:pt>
                <c:pt idx="484">
                  <c:v>633.64668160999997</c:v>
                </c:pt>
                <c:pt idx="485">
                  <c:v>629.65569298000003</c:v>
                </c:pt>
                <c:pt idx="486">
                  <c:v>625.70225813000002</c:v>
                </c:pt>
                <c:pt idx="487">
                  <c:v>621.78508414999999</c:v>
                </c:pt>
                <c:pt idx="488">
                  <c:v>617.90291322999997</c:v>
                </c:pt>
                <c:pt idx="489">
                  <c:v>614.05452169</c:v>
                </c:pt>
                <c:pt idx="490">
                  <c:v>610.23871911000003</c:v>
                </c:pt>
                <c:pt idx="491">
                  <c:v>606.45434741999998</c:v>
                </c:pt>
                <c:pt idx="492">
                  <c:v>602.70028004000005</c:v>
                </c:pt>
                <c:pt idx="493">
                  <c:v>598.97542104000001</c:v>
                </c:pt>
                <c:pt idx="494">
                  <c:v>595.27870430999997</c:v>
                </c:pt>
                <c:pt idx="495">
                  <c:v>591.60909282</c:v>
                </c:pt>
                <c:pt idx="496">
                  <c:v>587.96557775999997</c:v>
                </c:pt>
                <c:pt idx="497">
                  <c:v>584.34717789000001</c:v>
                </c:pt>
                <c:pt idx="498">
                  <c:v>580.75293873999999</c:v>
                </c:pt>
                <c:pt idx="499">
                  <c:v>577.18193195000003</c:v>
                </c:pt>
                <c:pt idx="500">
                  <c:v>573.63325454000005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11-4A5E-9E3D-9AA442A7A310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Scattering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Sheet2!$A$2:$A$502</c:f>
              <c:numCache>
                <c:formatCode>General</c:formatCode>
                <c:ptCount val="501"/>
                <c:pt idx="0">
                  <c:v>300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  <c:pt idx="181">
                  <c:v>481</c:v>
                </c:pt>
                <c:pt idx="182">
                  <c:v>482</c:v>
                </c:pt>
                <c:pt idx="183">
                  <c:v>483</c:v>
                </c:pt>
                <c:pt idx="184">
                  <c:v>484</c:v>
                </c:pt>
                <c:pt idx="185">
                  <c:v>485</c:v>
                </c:pt>
                <c:pt idx="186">
                  <c:v>486</c:v>
                </c:pt>
                <c:pt idx="187">
                  <c:v>487</c:v>
                </c:pt>
                <c:pt idx="188">
                  <c:v>488</c:v>
                </c:pt>
                <c:pt idx="189">
                  <c:v>489</c:v>
                </c:pt>
                <c:pt idx="190">
                  <c:v>490</c:v>
                </c:pt>
                <c:pt idx="191">
                  <c:v>491</c:v>
                </c:pt>
                <c:pt idx="192">
                  <c:v>492</c:v>
                </c:pt>
                <c:pt idx="193">
                  <c:v>493</c:v>
                </c:pt>
                <c:pt idx="194">
                  <c:v>494</c:v>
                </c:pt>
                <c:pt idx="195">
                  <c:v>495</c:v>
                </c:pt>
                <c:pt idx="196">
                  <c:v>496</c:v>
                </c:pt>
                <c:pt idx="197">
                  <c:v>497</c:v>
                </c:pt>
                <c:pt idx="198">
                  <c:v>498</c:v>
                </c:pt>
                <c:pt idx="199">
                  <c:v>499</c:v>
                </c:pt>
                <c:pt idx="200">
                  <c:v>500</c:v>
                </c:pt>
                <c:pt idx="201">
                  <c:v>501</c:v>
                </c:pt>
                <c:pt idx="202">
                  <c:v>502</c:v>
                </c:pt>
                <c:pt idx="203">
                  <c:v>503</c:v>
                </c:pt>
                <c:pt idx="204">
                  <c:v>504</c:v>
                </c:pt>
                <c:pt idx="205">
                  <c:v>505</c:v>
                </c:pt>
                <c:pt idx="206">
                  <c:v>506</c:v>
                </c:pt>
                <c:pt idx="207">
                  <c:v>507</c:v>
                </c:pt>
                <c:pt idx="208">
                  <c:v>508</c:v>
                </c:pt>
                <c:pt idx="209">
                  <c:v>509</c:v>
                </c:pt>
                <c:pt idx="210">
                  <c:v>510</c:v>
                </c:pt>
                <c:pt idx="211">
                  <c:v>511</c:v>
                </c:pt>
                <c:pt idx="212">
                  <c:v>512</c:v>
                </c:pt>
                <c:pt idx="213">
                  <c:v>513</c:v>
                </c:pt>
                <c:pt idx="214">
                  <c:v>514</c:v>
                </c:pt>
                <c:pt idx="215">
                  <c:v>515</c:v>
                </c:pt>
                <c:pt idx="216">
                  <c:v>516</c:v>
                </c:pt>
                <c:pt idx="217">
                  <c:v>517</c:v>
                </c:pt>
                <c:pt idx="218">
                  <c:v>518</c:v>
                </c:pt>
                <c:pt idx="219">
                  <c:v>519</c:v>
                </c:pt>
                <c:pt idx="220">
                  <c:v>520</c:v>
                </c:pt>
                <c:pt idx="221">
                  <c:v>521</c:v>
                </c:pt>
                <c:pt idx="222">
                  <c:v>522</c:v>
                </c:pt>
                <c:pt idx="223">
                  <c:v>523</c:v>
                </c:pt>
                <c:pt idx="224">
                  <c:v>524</c:v>
                </c:pt>
                <c:pt idx="225">
                  <c:v>525</c:v>
                </c:pt>
                <c:pt idx="226">
                  <c:v>526</c:v>
                </c:pt>
                <c:pt idx="227">
                  <c:v>527</c:v>
                </c:pt>
                <c:pt idx="228">
                  <c:v>528</c:v>
                </c:pt>
                <c:pt idx="229">
                  <c:v>529</c:v>
                </c:pt>
                <c:pt idx="230">
                  <c:v>530</c:v>
                </c:pt>
                <c:pt idx="231">
                  <c:v>531</c:v>
                </c:pt>
                <c:pt idx="232">
                  <c:v>532</c:v>
                </c:pt>
                <c:pt idx="233">
                  <c:v>533</c:v>
                </c:pt>
                <c:pt idx="234">
                  <c:v>534</c:v>
                </c:pt>
                <c:pt idx="235">
                  <c:v>535</c:v>
                </c:pt>
                <c:pt idx="236">
                  <c:v>536</c:v>
                </c:pt>
                <c:pt idx="237">
                  <c:v>537</c:v>
                </c:pt>
                <c:pt idx="238">
                  <c:v>538</c:v>
                </c:pt>
                <c:pt idx="239">
                  <c:v>539</c:v>
                </c:pt>
                <c:pt idx="240">
                  <c:v>540</c:v>
                </c:pt>
                <c:pt idx="241">
                  <c:v>541</c:v>
                </c:pt>
                <c:pt idx="242">
                  <c:v>542</c:v>
                </c:pt>
                <c:pt idx="243">
                  <c:v>543</c:v>
                </c:pt>
                <c:pt idx="244">
                  <c:v>544</c:v>
                </c:pt>
                <c:pt idx="245">
                  <c:v>545</c:v>
                </c:pt>
                <c:pt idx="246">
                  <c:v>546</c:v>
                </c:pt>
                <c:pt idx="247">
                  <c:v>547</c:v>
                </c:pt>
                <c:pt idx="248">
                  <c:v>548</c:v>
                </c:pt>
                <c:pt idx="249">
                  <c:v>549</c:v>
                </c:pt>
                <c:pt idx="250">
                  <c:v>550</c:v>
                </c:pt>
                <c:pt idx="251">
                  <c:v>551</c:v>
                </c:pt>
                <c:pt idx="252">
                  <c:v>552</c:v>
                </c:pt>
                <c:pt idx="253">
                  <c:v>553</c:v>
                </c:pt>
                <c:pt idx="254">
                  <c:v>554</c:v>
                </c:pt>
                <c:pt idx="255">
                  <c:v>555</c:v>
                </c:pt>
                <c:pt idx="256">
                  <c:v>556</c:v>
                </c:pt>
                <c:pt idx="257">
                  <c:v>557</c:v>
                </c:pt>
                <c:pt idx="258">
                  <c:v>558</c:v>
                </c:pt>
                <c:pt idx="259">
                  <c:v>559</c:v>
                </c:pt>
                <c:pt idx="260">
                  <c:v>560</c:v>
                </c:pt>
                <c:pt idx="261">
                  <c:v>561</c:v>
                </c:pt>
                <c:pt idx="262">
                  <c:v>562</c:v>
                </c:pt>
                <c:pt idx="263">
                  <c:v>563</c:v>
                </c:pt>
                <c:pt idx="264">
                  <c:v>564</c:v>
                </c:pt>
                <c:pt idx="265">
                  <c:v>565</c:v>
                </c:pt>
                <c:pt idx="266">
                  <c:v>566</c:v>
                </c:pt>
                <c:pt idx="267">
                  <c:v>567</c:v>
                </c:pt>
                <c:pt idx="268">
                  <c:v>568</c:v>
                </c:pt>
                <c:pt idx="269">
                  <c:v>569</c:v>
                </c:pt>
                <c:pt idx="270">
                  <c:v>570</c:v>
                </c:pt>
                <c:pt idx="271">
                  <c:v>571</c:v>
                </c:pt>
                <c:pt idx="272">
                  <c:v>572</c:v>
                </c:pt>
                <c:pt idx="273">
                  <c:v>573</c:v>
                </c:pt>
                <c:pt idx="274">
                  <c:v>574</c:v>
                </c:pt>
                <c:pt idx="275">
                  <c:v>575</c:v>
                </c:pt>
                <c:pt idx="276">
                  <c:v>576</c:v>
                </c:pt>
                <c:pt idx="277">
                  <c:v>577</c:v>
                </c:pt>
                <c:pt idx="278">
                  <c:v>578</c:v>
                </c:pt>
                <c:pt idx="279">
                  <c:v>579</c:v>
                </c:pt>
                <c:pt idx="280">
                  <c:v>580</c:v>
                </c:pt>
                <c:pt idx="281">
                  <c:v>581</c:v>
                </c:pt>
                <c:pt idx="282">
                  <c:v>582</c:v>
                </c:pt>
                <c:pt idx="283">
                  <c:v>583</c:v>
                </c:pt>
                <c:pt idx="284">
                  <c:v>584</c:v>
                </c:pt>
                <c:pt idx="285">
                  <c:v>585</c:v>
                </c:pt>
                <c:pt idx="286">
                  <c:v>586</c:v>
                </c:pt>
                <c:pt idx="287">
                  <c:v>587</c:v>
                </c:pt>
                <c:pt idx="288">
                  <c:v>588</c:v>
                </c:pt>
                <c:pt idx="289">
                  <c:v>589</c:v>
                </c:pt>
                <c:pt idx="290">
                  <c:v>590</c:v>
                </c:pt>
                <c:pt idx="291">
                  <c:v>591</c:v>
                </c:pt>
                <c:pt idx="292">
                  <c:v>592</c:v>
                </c:pt>
                <c:pt idx="293">
                  <c:v>593</c:v>
                </c:pt>
                <c:pt idx="294">
                  <c:v>594</c:v>
                </c:pt>
                <c:pt idx="295">
                  <c:v>595</c:v>
                </c:pt>
                <c:pt idx="296">
                  <c:v>596</c:v>
                </c:pt>
                <c:pt idx="297">
                  <c:v>597</c:v>
                </c:pt>
                <c:pt idx="298">
                  <c:v>598</c:v>
                </c:pt>
                <c:pt idx="299">
                  <c:v>599</c:v>
                </c:pt>
                <c:pt idx="300">
                  <c:v>600</c:v>
                </c:pt>
                <c:pt idx="301">
                  <c:v>601</c:v>
                </c:pt>
                <c:pt idx="302">
                  <c:v>602</c:v>
                </c:pt>
                <c:pt idx="303">
                  <c:v>603</c:v>
                </c:pt>
                <c:pt idx="304">
                  <c:v>604</c:v>
                </c:pt>
                <c:pt idx="305">
                  <c:v>605</c:v>
                </c:pt>
                <c:pt idx="306">
                  <c:v>606</c:v>
                </c:pt>
                <c:pt idx="307">
                  <c:v>607</c:v>
                </c:pt>
                <c:pt idx="308">
                  <c:v>608</c:v>
                </c:pt>
                <c:pt idx="309">
                  <c:v>609</c:v>
                </c:pt>
                <c:pt idx="310">
                  <c:v>610</c:v>
                </c:pt>
                <c:pt idx="311">
                  <c:v>611</c:v>
                </c:pt>
                <c:pt idx="312">
                  <c:v>612</c:v>
                </c:pt>
                <c:pt idx="313">
                  <c:v>613</c:v>
                </c:pt>
                <c:pt idx="314">
                  <c:v>614</c:v>
                </c:pt>
                <c:pt idx="315">
                  <c:v>615</c:v>
                </c:pt>
                <c:pt idx="316">
                  <c:v>616</c:v>
                </c:pt>
                <c:pt idx="317">
                  <c:v>617</c:v>
                </c:pt>
                <c:pt idx="318">
                  <c:v>618</c:v>
                </c:pt>
                <c:pt idx="319">
                  <c:v>619</c:v>
                </c:pt>
                <c:pt idx="320">
                  <c:v>620</c:v>
                </c:pt>
                <c:pt idx="321">
                  <c:v>621</c:v>
                </c:pt>
                <c:pt idx="322">
                  <c:v>622</c:v>
                </c:pt>
                <c:pt idx="323">
                  <c:v>623</c:v>
                </c:pt>
                <c:pt idx="324">
                  <c:v>624</c:v>
                </c:pt>
                <c:pt idx="325">
                  <c:v>625</c:v>
                </c:pt>
                <c:pt idx="326">
                  <c:v>626</c:v>
                </c:pt>
                <c:pt idx="327">
                  <c:v>627</c:v>
                </c:pt>
                <c:pt idx="328">
                  <c:v>628</c:v>
                </c:pt>
                <c:pt idx="329">
                  <c:v>629</c:v>
                </c:pt>
                <c:pt idx="330">
                  <c:v>630</c:v>
                </c:pt>
                <c:pt idx="331">
                  <c:v>631</c:v>
                </c:pt>
                <c:pt idx="332">
                  <c:v>632</c:v>
                </c:pt>
                <c:pt idx="333">
                  <c:v>633</c:v>
                </c:pt>
                <c:pt idx="334">
                  <c:v>634</c:v>
                </c:pt>
                <c:pt idx="335">
                  <c:v>635</c:v>
                </c:pt>
                <c:pt idx="336">
                  <c:v>636</c:v>
                </c:pt>
                <c:pt idx="337">
                  <c:v>637</c:v>
                </c:pt>
                <c:pt idx="338">
                  <c:v>638</c:v>
                </c:pt>
                <c:pt idx="339">
                  <c:v>639</c:v>
                </c:pt>
                <c:pt idx="340">
                  <c:v>640</c:v>
                </c:pt>
                <c:pt idx="341">
                  <c:v>641</c:v>
                </c:pt>
                <c:pt idx="342">
                  <c:v>642</c:v>
                </c:pt>
                <c:pt idx="343">
                  <c:v>643</c:v>
                </c:pt>
                <c:pt idx="344">
                  <c:v>644</c:v>
                </c:pt>
                <c:pt idx="345">
                  <c:v>645</c:v>
                </c:pt>
                <c:pt idx="346">
                  <c:v>646</c:v>
                </c:pt>
                <c:pt idx="347">
                  <c:v>647</c:v>
                </c:pt>
                <c:pt idx="348">
                  <c:v>648</c:v>
                </c:pt>
                <c:pt idx="349">
                  <c:v>649</c:v>
                </c:pt>
                <c:pt idx="350">
                  <c:v>650</c:v>
                </c:pt>
                <c:pt idx="351">
                  <c:v>651</c:v>
                </c:pt>
                <c:pt idx="352">
                  <c:v>652</c:v>
                </c:pt>
                <c:pt idx="353">
                  <c:v>653</c:v>
                </c:pt>
                <c:pt idx="354">
                  <c:v>654</c:v>
                </c:pt>
                <c:pt idx="355">
                  <c:v>655</c:v>
                </c:pt>
                <c:pt idx="356">
                  <c:v>656</c:v>
                </c:pt>
                <c:pt idx="357">
                  <c:v>657</c:v>
                </c:pt>
                <c:pt idx="358">
                  <c:v>658</c:v>
                </c:pt>
                <c:pt idx="359">
                  <c:v>659</c:v>
                </c:pt>
                <c:pt idx="360">
                  <c:v>660</c:v>
                </c:pt>
                <c:pt idx="361">
                  <c:v>661</c:v>
                </c:pt>
                <c:pt idx="362">
                  <c:v>662</c:v>
                </c:pt>
                <c:pt idx="363">
                  <c:v>663</c:v>
                </c:pt>
                <c:pt idx="364">
                  <c:v>664</c:v>
                </c:pt>
                <c:pt idx="365">
                  <c:v>665</c:v>
                </c:pt>
                <c:pt idx="366">
                  <c:v>666</c:v>
                </c:pt>
                <c:pt idx="367">
                  <c:v>667</c:v>
                </c:pt>
                <c:pt idx="368">
                  <c:v>668</c:v>
                </c:pt>
                <c:pt idx="369">
                  <c:v>669</c:v>
                </c:pt>
                <c:pt idx="370">
                  <c:v>670</c:v>
                </c:pt>
                <c:pt idx="371">
                  <c:v>671</c:v>
                </c:pt>
                <c:pt idx="372">
                  <c:v>672</c:v>
                </c:pt>
                <c:pt idx="373">
                  <c:v>673</c:v>
                </c:pt>
                <c:pt idx="374">
                  <c:v>674</c:v>
                </c:pt>
                <c:pt idx="375">
                  <c:v>675</c:v>
                </c:pt>
                <c:pt idx="376">
                  <c:v>676</c:v>
                </c:pt>
                <c:pt idx="377">
                  <c:v>677</c:v>
                </c:pt>
                <c:pt idx="378">
                  <c:v>678</c:v>
                </c:pt>
                <c:pt idx="379">
                  <c:v>679</c:v>
                </c:pt>
                <c:pt idx="380">
                  <c:v>680</c:v>
                </c:pt>
                <c:pt idx="381">
                  <c:v>681</c:v>
                </c:pt>
                <c:pt idx="382">
                  <c:v>682</c:v>
                </c:pt>
                <c:pt idx="383">
                  <c:v>683</c:v>
                </c:pt>
                <c:pt idx="384">
                  <c:v>684</c:v>
                </c:pt>
                <c:pt idx="385">
                  <c:v>685</c:v>
                </c:pt>
                <c:pt idx="386">
                  <c:v>686</c:v>
                </c:pt>
                <c:pt idx="387">
                  <c:v>687</c:v>
                </c:pt>
                <c:pt idx="388">
                  <c:v>688</c:v>
                </c:pt>
                <c:pt idx="389">
                  <c:v>689</c:v>
                </c:pt>
                <c:pt idx="390">
                  <c:v>690</c:v>
                </c:pt>
                <c:pt idx="391">
                  <c:v>691</c:v>
                </c:pt>
                <c:pt idx="392">
                  <c:v>692</c:v>
                </c:pt>
                <c:pt idx="393">
                  <c:v>693</c:v>
                </c:pt>
                <c:pt idx="394">
                  <c:v>694</c:v>
                </c:pt>
                <c:pt idx="395">
                  <c:v>695</c:v>
                </c:pt>
                <c:pt idx="396">
                  <c:v>696</c:v>
                </c:pt>
                <c:pt idx="397">
                  <c:v>697</c:v>
                </c:pt>
                <c:pt idx="398">
                  <c:v>698</c:v>
                </c:pt>
                <c:pt idx="399">
                  <c:v>699</c:v>
                </c:pt>
                <c:pt idx="400">
                  <c:v>700</c:v>
                </c:pt>
                <c:pt idx="401">
                  <c:v>701</c:v>
                </c:pt>
                <c:pt idx="402">
                  <c:v>702</c:v>
                </c:pt>
                <c:pt idx="403">
                  <c:v>703</c:v>
                </c:pt>
                <c:pt idx="404">
                  <c:v>704</c:v>
                </c:pt>
                <c:pt idx="405">
                  <c:v>705</c:v>
                </c:pt>
                <c:pt idx="406">
                  <c:v>706</c:v>
                </c:pt>
                <c:pt idx="407">
                  <c:v>707</c:v>
                </c:pt>
                <c:pt idx="408">
                  <c:v>708</c:v>
                </c:pt>
                <c:pt idx="409">
                  <c:v>709</c:v>
                </c:pt>
                <c:pt idx="410">
                  <c:v>710</c:v>
                </c:pt>
                <c:pt idx="411">
                  <c:v>711</c:v>
                </c:pt>
                <c:pt idx="412">
                  <c:v>712</c:v>
                </c:pt>
                <c:pt idx="413">
                  <c:v>713</c:v>
                </c:pt>
                <c:pt idx="414">
                  <c:v>714</c:v>
                </c:pt>
                <c:pt idx="415">
                  <c:v>715</c:v>
                </c:pt>
                <c:pt idx="416">
                  <c:v>716</c:v>
                </c:pt>
                <c:pt idx="417">
                  <c:v>717</c:v>
                </c:pt>
                <c:pt idx="418">
                  <c:v>718</c:v>
                </c:pt>
                <c:pt idx="419">
                  <c:v>719</c:v>
                </c:pt>
                <c:pt idx="420">
                  <c:v>720</c:v>
                </c:pt>
                <c:pt idx="421">
                  <c:v>721</c:v>
                </c:pt>
                <c:pt idx="422">
                  <c:v>722</c:v>
                </c:pt>
                <c:pt idx="423">
                  <c:v>723</c:v>
                </c:pt>
                <c:pt idx="424">
                  <c:v>724</c:v>
                </c:pt>
                <c:pt idx="425">
                  <c:v>725</c:v>
                </c:pt>
                <c:pt idx="426">
                  <c:v>726</c:v>
                </c:pt>
                <c:pt idx="427">
                  <c:v>727</c:v>
                </c:pt>
                <c:pt idx="428">
                  <c:v>728</c:v>
                </c:pt>
                <c:pt idx="429">
                  <c:v>729</c:v>
                </c:pt>
                <c:pt idx="430">
                  <c:v>730</c:v>
                </c:pt>
                <c:pt idx="431">
                  <c:v>731</c:v>
                </c:pt>
                <c:pt idx="432">
                  <c:v>732</c:v>
                </c:pt>
                <c:pt idx="433">
                  <c:v>733</c:v>
                </c:pt>
                <c:pt idx="434">
                  <c:v>734</c:v>
                </c:pt>
                <c:pt idx="435">
                  <c:v>735</c:v>
                </c:pt>
                <c:pt idx="436">
                  <c:v>736</c:v>
                </c:pt>
                <c:pt idx="437">
                  <c:v>737</c:v>
                </c:pt>
                <c:pt idx="438">
                  <c:v>738</c:v>
                </c:pt>
                <c:pt idx="439">
                  <c:v>739</c:v>
                </c:pt>
                <c:pt idx="440">
                  <c:v>740</c:v>
                </c:pt>
                <c:pt idx="441">
                  <c:v>741</c:v>
                </c:pt>
                <c:pt idx="442">
                  <c:v>742</c:v>
                </c:pt>
                <c:pt idx="443">
                  <c:v>743</c:v>
                </c:pt>
                <c:pt idx="444">
                  <c:v>744</c:v>
                </c:pt>
                <c:pt idx="445">
                  <c:v>745</c:v>
                </c:pt>
                <c:pt idx="446">
                  <c:v>746</c:v>
                </c:pt>
                <c:pt idx="447">
                  <c:v>747</c:v>
                </c:pt>
                <c:pt idx="448">
                  <c:v>748</c:v>
                </c:pt>
                <c:pt idx="449">
                  <c:v>749</c:v>
                </c:pt>
                <c:pt idx="450">
                  <c:v>750</c:v>
                </c:pt>
                <c:pt idx="451">
                  <c:v>751</c:v>
                </c:pt>
                <c:pt idx="452">
                  <c:v>752</c:v>
                </c:pt>
                <c:pt idx="453">
                  <c:v>753</c:v>
                </c:pt>
                <c:pt idx="454">
                  <c:v>754</c:v>
                </c:pt>
                <c:pt idx="455">
                  <c:v>755</c:v>
                </c:pt>
                <c:pt idx="456">
                  <c:v>756</c:v>
                </c:pt>
                <c:pt idx="457">
                  <c:v>757</c:v>
                </c:pt>
                <c:pt idx="458">
                  <c:v>758</c:v>
                </c:pt>
                <c:pt idx="459">
                  <c:v>759</c:v>
                </c:pt>
                <c:pt idx="460">
                  <c:v>760</c:v>
                </c:pt>
                <c:pt idx="461">
                  <c:v>761</c:v>
                </c:pt>
                <c:pt idx="462">
                  <c:v>762</c:v>
                </c:pt>
                <c:pt idx="463">
                  <c:v>763</c:v>
                </c:pt>
                <c:pt idx="464">
                  <c:v>764</c:v>
                </c:pt>
                <c:pt idx="465">
                  <c:v>765</c:v>
                </c:pt>
                <c:pt idx="466">
                  <c:v>766</c:v>
                </c:pt>
                <c:pt idx="467">
                  <c:v>767</c:v>
                </c:pt>
                <c:pt idx="468">
                  <c:v>768</c:v>
                </c:pt>
                <c:pt idx="469">
                  <c:v>769</c:v>
                </c:pt>
                <c:pt idx="470">
                  <c:v>770</c:v>
                </c:pt>
                <c:pt idx="471">
                  <c:v>771</c:v>
                </c:pt>
                <c:pt idx="472">
                  <c:v>772</c:v>
                </c:pt>
                <c:pt idx="473">
                  <c:v>773</c:v>
                </c:pt>
                <c:pt idx="474">
                  <c:v>774</c:v>
                </c:pt>
                <c:pt idx="475">
                  <c:v>775</c:v>
                </c:pt>
                <c:pt idx="476">
                  <c:v>776</c:v>
                </c:pt>
                <c:pt idx="477">
                  <c:v>777</c:v>
                </c:pt>
                <c:pt idx="478">
                  <c:v>778</c:v>
                </c:pt>
                <c:pt idx="479">
                  <c:v>779</c:v>
                </c:pt>
                <c:pt idx="480">
                  <c:v>780</c:v>
                </c:pt>
                <c:pt idx="481">
                  <c:v>781</c:v>
                </c:pt>
                <c:pt idx="482">
                  <c:v>782</c:v>
                </c:pt>
                <c:pt idx="483">
                  <c:v>783</c:v>
                </c:pt>
                <c:pt idx="484">
                  <c:v>784</c:v>
                </c:pt>
                <c:pt idx="485">
                  <c:v>785</c:v>
                </c:pt>
                <c:pt idx="486">
                  <c:v>786</c:v>
                </c:pt>
                <c:pt idx="487">
                  <c:v>787</c:v>
                </c:pt>
                <c:pt idx="488">
                  <c:v>788</c:v>
                </c:pt>
                <c:pt idx="489">
                  <c:v>789</c:v>
                </c:pt>
                <c:pt idx="490">
                  <c:v>790</c:v>
                </c:pt>
                <c:pt idx="491">
                  <c:v>791</c:v>
                </c:pt>
                <c:pt idx="492">
                  <c:v>792</c:v>
                </c:pt>
                <c:pt idx="493">
                  <c:v>793</c:v>
                </c:pt>
                <c:pt idx="494">
                  <c:v>794</c:v>
                </c:pt>
                <c:pt idx="495">
                  <c:v>795</c:v>
                </c:pt>
                <c:pt idx="496">
                  <c:v>796</c:v>
                </c:pt>
                <c:pt idx="497">
                  <c:v>797</c:v>
                </c:pt>
                <c:pt idx="498">
                  <c:v>798</c:v>
                </c:pt>
                <c:pt idx="499">
                  <c:v>799</c:v>
                </c:pt>
                <c:pt idx="500">
                  <c:v>800</c:v>
                </c:pt>
              </c:numCache>
            </c:numRef>
          </c:cat>
          <c:val>
            <c:numRef>
              <c:f>Sheet2!$C$2:$C$502</c:f>
              <c:numCache>
                <c:formatCode>0.00E+00</c:formatCode>
                <c:ptCount val="501"/>
                <c:pt idx="0">
                  <c:v>10280.489482999999</c:v>
                </c:pt>
                <c:pt idx="1">
                  <c:v>10267.973505</c:v>
                </c:pt>
                <c:pt idx="2">
                  <c:v>10256.070282000001</c:v>
                </c:pt>
                <c:pt idx="3">
                  <c:v>10244.675370999999</c:v>
                </c:pt>
                <c:pt idx="4">
                  <c:v>10233.683440999999</c:v>
                </c:pt>
                <c:pt idx="5">
                  <c:v>10223.005044</c:v>
                </c:pt>
                <c:pt idx="6">
                  <c:v>10212.560717</c:v>
                </c:pt>
                <c:pt idx="7">
                  <c:v>10202.276916000001</c:v>
                </c:pt>
                <c:pt idx="8">
                  <c:v>10192.083748999999</c:v>
                </c:pt>
                <c:pt idx="9">
                  <c:v>10181.914527999999</c:v>
                </c:pt>
                <c:pt idx="10">
                  <c:v>10171.707154</c:v>
                </c:pt>
                <c:pt idx="11">
                  <c:v>10161.407679</c:v>
                </c:pt>
                <c:pt idx="12">
                  <c:v>10150.998508999999</c:v>
                </c:pt>
                <c:pt idx="13">
                  <c:v>10140.506950000001</c:v>
                </c:pt>
                <c:pt idx="14">
                  <c:v>10129.955088000001</c:v>
                </c:pt>
                <c:pt idx="15">
                  <c:v>10119.351352</c:v>
                </c:pt>
                <c:pt idx="16">
                  <c:v>10108.68879</c:v>
                </c:pt>
                <c:pt idx="17">
                  <c:v>10097.945577</c:v>
                </c:pt>
                <c:pt idx="18">
                  <c:v>10087.087708999999</c:v>
                </c:pt>
                <c:pt idx="19">
                  <c:v>10076.073871000001</c:v>
                </c:pt>
                <c:pt idx="20">
                  <c:v>10064.862472000001</c:v>
                </c:pt>
                <c:pt idx="21">
                  <c:v>10053.420012</c:v>
                </c:pt>
                <c:pt idx="22">
                  <c:v>10041.717613000001</c:v>
                </c:pt>
                <c:pt idx="23">
                  <c:v>10029.731785</c:v>
                </c:pt>
                <c:pt idx="24">
                  <c:v>10017.444411</c:v>
                </c:pt>
                <c:pt idx="25">
                  <c:v>10004.834129000001</c:v>
                </c:pt>
                <c:pt idx="26">
                  <c:v>9991.8694101000001</c:v>
                </c:pt>
                <c:pt idx="27">
                  <c:v>9978.5036271999998</c:v>
                </c:pt>
                <c:pt idx="28">
                  <c:v>9964.6722217999995</c:v>
                </c:pt>
                <c:pt idx="29">
                  <c:v>9950.2920837000001</c:v>
                </c:pt>
                <c:pt idx="30">
                  <c:v>9935.2632881000009</c:v>
                </c:pt>
                <c:pt idx="31">
                  <c:v>9919.4733147999996</c:v>
                </c:pt>
                <c:pt idx="32">
                  <c:v>9902.8067413000008</c:v>
                </c:pt>
                <c:pt idx="33">
                  <c:v>9885.2190088000007</c:v>
                </c:pt>
                <c:pt idx="34">
                  <c:v>9866.7467763000004</c:v>
                </c:pt>
                <c:pt idx="35">
                  <c:v>9847.4439677999999</c:v>
                </c:pt>
                <c:pt idx="36">
                  <c:v>9827.3749048999998</c:v>
                </c:pt>
                <c:pt idx="37">
                  <c:v>9806.6106055</c:v>
                </c:pt>
                <c:pt idx="38">
                  <c:v>9785.2254642000007</c:v>
                </c:pt>
                <c:pt idx="39">
                  <c:v>9763.2943474000003</c:v>
                </c:pt>
                <c:pt idx="40">
                  <c:v>9740.8901258000005</c:v>
                </c:pt>
                <c:pt idx="41">
                  <c:v>9718.0816553999994</c:v>
                </c:pt>
                <c:pt idx="42">
                  <c:v>9694.9322135999992</c:v>
                </c:pt>
                <c:pt idx="43">
                  <c:v>9671.5025999000009</c:v>
                </c:pt>
                <c:pt idx="44">
                  <c:v>9647.9438356999999</c:v>
                </c:pt>
                <c:pt idx="45">
                  <c:v>9624.4999650000009</c:v>
                </c:pt>
                <c:pt idx="46">
                  <c:v>9601.4167013999995</c:v>
                </c:pt>
                <c:pt idx="47">
                  <c:v>9578.9374012000007</c:v>
                </c:pt>
                <c:pt idx="48">
                  <c:v>9557.3033926000007</c:v>
                </c:pt>
                <c:pt idx="49">
                  <c:v>9536.7544770000004</c:v>
                </c:pt>
                <c:pt idx="50">
                  <c:v>9517.5295996999994</c:v>
                </c:pt>
                <c:pt idx="51">
                  <c:v>9499.8676926000007</c:v>
                </c:pt>
                <c:pt idx="52">
                  <c:v>9484.0086876000005</c:v>
                </c:pt>
                <c:pt idx="53">
                  <c:v>9470.1947046999994</c:v>
                </c:pt>
                <c:pt idx="54">
                  <c:v>9458.6714152999994</c:v>
                </c:pt>
                <c:pt idx="55">
                  <c:v>9449.6535375999993</c:v>
                </c:pt>
                <c:pt idx="56">
                  <c:v>9443.095249</c:v>
                </c:pt>
                <c:pt idx="57">
                  <c:v>9438.8355069000008</c:v>
                </c:pt>
                <c:pt idx="58">
                  <c:v>9436.7153548000006</c:v>
                </c:pt>
                <c:pt idx="59">
                  <c:v>9436.5773148999997</c:v>
                </c:pt>
                <c:pt idx="60">
                  <c:v>9438.2643196999998</c:v>
                </c:pt>
                <c:pt idx="61">
                  <c:v>9441.6187391999993</c:v>
                </c:pt>
                <c:pt idx="62">
                  <c:v>9446.4815070999994</c:v>
                </c:pt>
                <c:pt idx="63">
                  <c:v>9452.6913404999996</c:v>
                </c:pt>
                <c:pt idx="64">
                  <c:v>9460.084057</c:v>
                </c:pt>
                <c:pt idx="65">
                  <c:v>9468.4919860999998</c:v>
                </c:pt>
                <c:pt idx="66">
                  <c:v>9477.7434787000002</c:v>
                </c:pt>
                <c:pt idx="67">
                  <c:v>9487.6625139000007</c:v>
                </c:pt>
                <c:pt idx="68">
                  <c:v>9498.0684129000001</c:v>
                </c:pt>
                <c:pt idx="69">
                  <c:v>9508.7855658000008</c:v>
                </c:pt>
                <c:pt idx="70">
                  <c:v>9519.6635901999998</c:v>
                </c:pt>
                <c:pt idx="71">
                  <c:v>9530.5542611000001</c:v>
                </c:pt>
                <c:pt idx="72">
                  <c:v>9541.3062078000003</c:v>
                </c:pt>
                <c:pt idx="73">
                  <c:v>9551.7649982999992</c:v>
                </c:pt>
                <c:pt idx="74">
                  <c:v>9561.7732655</c:v>
                </c:pt>
                <c:pt idx="75">
                  <c:v>9571.1708775999996</c:v>
                </c:pt>
                <c:pt idx="76">
                  <c:v>9579.7951522000003</c:v>
                </c:pt>
                <c:pt idx="77">
                  <c:v>9587.4811171000001</c:v>
                </c:pt>
                <c:pt idx="78">
                  <c:v>9594.0618173999992</c:v>
                </c:pt>
                <c:pt idx="79">
                  <c:v>9599.3686708000005</c:v>
                </c:pt>
                <c:pt idx="80">
                  <c:v>9603.2318704000008</c:v>
                </c:pt>
                <c:pt idx="81">
                  <c:v>9605.4808381000003</c:v>
                </c:pt>
                <c:pt idx="82">
                  <c:v>9605.9506450999997</c:v>
                </c:pt>
                <c:pt idx="83">
                  <c:v>9604.6132412999996</c:v>
                </c:pt>
                <c:pt idx="84">
                  <c:v>9601.5796738000008</c:v>
                </c:pt>
                <c:pt idx="85">
                  <c:v>9596.9702472000008</c:v>
                </c:pt>
                <c:pt idx="86">
                  <c:v>9590.9080242</c:v>
                </c:pt>
                <c:pt idx="87">
                  <c:v>9583.5183008000004</c:v>
                </c:pt>
                <c:pt idx="88">
                  <c:v>9574.9281561000007</c:v>
                </c:pt>
                <c:pt idx="89">
                  <c:v>9565.2660806000004</c:v>
                </c:pt>
                <c:pt idx="90">
                  <c:v>9554.6616801</c:v>
                </c:pt>
                <c:pt idx="91">
                  <c:v>9543.2454584999996</c:v>
                </c:pt>
                <c:pt idx="92">
                  <c:v>9531.1486784999997</c:v>
                </c:pt>
                <c:pt idx="93">
                  <c:v>9518.5033003000008</c:v>
                </c:pt>
                <c:pt idx="94">
                  <c:v>9505.4419987000001</c:v>
                </c:pt>
                <c:pt idx="95">
                  <c:v>9492.0982588000006</c:v>
                </c:pt>
                <c:pt idx="96">
                  <c:v>9478.6065505000006</c:v>
                </c:pt>
                <c:pt idx="97">
                  <c:v>9465.1025821000003</c:v>
                </c:pt>
                <c:pt idx="98">
                  <c:v>9451.7161591999993</c:v>
                </c:pt>
                <c:pt idx="99">
                  <c:v>9438.4668550999995</c:v>
                </c:pt>
                <c:pt idx="100">
                  <c:v>9425.2886337</c:v>
                </c:pt>
                <c:pt idx="101">
                  <c:v>9412.1130556999997</c:v>
                </c:pt>
                <c:pt idx="102">
                  <c:v>9398.8712235000003</c:v>
                </c:pt>
                <c:pt idx="103">
                  <c:v>9385.4935566999993</c:v>
                </c:pt>
                <c:pt idx="104">
                  <c:v>9371.9096066000002</c:v>
                </c:pt>
                <c:pt idx="105">
                  <c:v>9358.0479102999998</c:v>
                </c:pt>
                <c:pt idx="106">
                  <c:v>9343.8358841000008</c:v>
                </c:pt>
                <c:pt idx="107">
                  <c:v>9329.1997573999997</c:v>
                </c:pt>
                <c:pt idx="108">
                  <c:v>9314.0645464999998</c:v>
                </c:pt>
                <c:pt idx="109">
                  <c:v>9298.3540685000007</c:v>
                </c:pt>
                <c:pt idx="110">
                  <c:v>9281.9909977000007</c:v>
                </c:pt>
                <c:pt idx="111">
                  <c:v>9264.8969620000007</c:v>
                </c:pt>
                <c:pt idx="112">
                  <c:v>9246.9926826999999</c:v>
                </c:pt>
                <c:pt idx="113">
                  <c:v>9228.1981548000003</c:v>
                </c:pt>
                <c:pt idx="114">
                  <c:v>9208.4413287000007</c:v>
                </c:pt>
                <c:pt idx="115">
                  <c:v>9187.7375570999993</c:v>
                </c:pt>
                <c:pt idx="116">
                  <c:v>9166.1548920999994</c:v>
                </c:pt>
                <c:pt idx="117">
                  <c:v>9143.7633396000001</c:v>
                </c:pt>
                <c:pt idx="118">
                  <c:v>9120.6339872000008</c:v>
                </c:pt>
                <c:pt idx="119">
                  <c:v>9096.8388402</c:v>
                </c:pt>
                <c:pt idx="120">
                  <c:v>9072.4507014999999</c:v>
                </c:pt>
                <c:pt idx="121">
                  <c:v>9047.5430969000008</c:v>
                </c:pt>
                <c:pt idx="122">
                  <c:v>9022.1902442999999</c:v>
                </c:pt>
                <c:pt idx="123">
                  <c:v>8996.4670683999993</c:v>
                </c:pt>
                <c:pt idx="124">
                  <c:v>8970.4492592999995</c:v>
                </c:pt>
                <c:pt idx="125">
                  <c:v>8944.213377</c:v>
                </c:pt>
                <c:pt idx="126">
                  <c:v>8917.8369994000004</c:v>
                </c:pt>
                <c:pt idx="127">
                  <c:v>8891.3989170999994</c:v>
                </c:pt>
                <c:pt idx="128">
                  <c:v>8864.9793725</c:v>
                </c:pt>
                <c:pt idx="129">
                  <c:v>8838.6603460000006</c:v>
                </c:pt>
                <c:pt idx="130">
                  <c:v>8812.5258890000005</c:v>
                </c:pt>
                <c:pt idx="131">
                  <c:v>8786.6592330000003</c:v>
                </c:pt>
                <c:pt idx="132">
                  <c:v>8761.0707450999998</c:v>
                </c:pt>
                <c:pt idx="133">
                  <c:v>8735.6961069999998</c:v>
                </c:pt>
                <c:pt idx="134">
                  <c:v>8710.4671567000005</c:v>
                </c:pt>
                <c:pt idx="135">
                  <c:v>8685.3147616000006</c:v>
                </c:pt>
                <c:pt idx="136">
                  <c:v>8660.1684793000004</c:v>
                </c:pt>
                <c:pt idx="137">
                  <c:v>8634.9562612999998</c:v>
                </c:pt>
                <c:pt idx="138">
                  <c:v>8609.6042018999997</c:v>
                </c:pt>
                <c:pt idx="139">
                  <c:v>8584.0363302999995</c:v>
                </c:pt>
                <c:pt idx="140">
                  <c:v>8558.1744488000004</c:v>
                </c:pt>
                <c:pt idx="141">
                  <c:v>8531.9380166999999</c:v>
                </c:pt>
                <c:pt idx="142">
                  <c:v>8505.2440810000007</c:v>
                </c:pt>
                <c:pt idx="143">
                  <c:v>8478.0072557999993</c:v>
                </c:pt>
                <c:pt idx="144">
                  <c:v>8450.1397515999997</c:v>
                </c:pt>
                <c:pt idx="145">
                  <c:v>8421.5514543999998</c:v>
                </c:pt>
                <c:pt idx="146">
                  <c:v>8392.1500582000008</c:v>
                </c:pt>
                <c:pt idx="147">
                  <c:v>8361.8412499000005</c:v>
                </c:pt>
                <c:pt idx="148">
                  <c:v>8330.5289496999994</c:v>
                </c:pt>
                <c:pt idx="149">
                  <c:v>8298.1156064999996</c:v>
                </c:pt>
                <c:pt idx="150">
                  <c:v>8264.5025494000001</c:v>
                </c:pt>
                <c:pt idx="151">
                  <c:v>8229.5904348999993</c:v>
                </c:pt>
                <c:pt idx="152">
                  <c:v>8193.3306140999994</c:v>
                </c:pt>
                <c:pt idx="153">
                  <c:v>8155.8270734999996</c:v>
                </c:pt>
                <c:pt idx="154">
                  <c:v>8117.2144816</c:v>
                </c:pt>
                <c:pt idx="155">
                  <c:v>8077.6298677000004</c:v>
                </c:pt>
                <c:pt idx="156">
                  <c:v>8037.2121577999997</c:v>
                </c:pt>
                <c:pt idx="157">
                  <c:v>7996.1017884000003</c:v>
                </c:pt>
                <c:pt idx="158">
                  <c:v>7954.4403986999996</c:v>
                </c:pt>
                <c:pt idx="159">
                  <c:v>7912.3706025000001</c:v>
                </c:pt>
                <c:pt idx="160">
                  <c:v>7870.0358409</c:v>
                </c:pt>
                <c:pt idx="161">
                  <c:v>7827.5803176999998</c:v>
                </c:pt>
                <c:pt idx="162">
                  <c:v>7785.1490159000004</c:v>
                </c:pt>
                <c:pt idx="163">
                  <c:v>7742.8877985999998</c:v>
                </c:pt>
                <c:pt idx="164">
                  <c:v>7700.9435937999997</c:v>
                </c:pt>
                <c:pt idx="165">
                  <c:v>7659.4646632000004</c:v>
                </c:pt>
                <c:pt idx="166">
                  <c:v>7618.6009590000003</c:v>
                </c:pt>
                <c:pt idx="167">
                  <c:v>7578.5045675000001</c:v>
                </c:pt>
                <c:pt idx="168">
                  <c:v>7539.3302439999998</c:v>
                </c:pt>
                <c:pt idx="169">
                  <c:v>7501.2360402000004</c:v>
                </c:pt>
                <c:pt idx="170">
                  <c:v>7464.3840302999997</c:v>
                </c:pt>
                <c:pt idx="171">
                  <c:v>7428.9411380000001</c:v>
                </c:pt>
                <c:pt idx="172">
                  <c:v>7395.0819345999998</c:v>
                </c:pt>
                <c:pt idx="173">
                  <c:v>7363.0152126000003</c:v>
                </c:pt>
                <c:pt idx="174">
                  <c:v>7332.9768825000001</c:v>
                </c:pt>
                <c:pt idx="175">
                  <c:v>7305.2092430000002</c:v>
                </c:pt>
                <c:pt idx="176">
                  <c:v>7279.9611800000002</c:v>
                </c:pt>
                <c:pt idx="177">
                  <c:v>7257.4890065</c:v>
                </c:pt>
                <c:pt idx="178">
                  <c:v>7238.0573961</c:v>
                </c:pt>
                <c:pt idx="179">
                  <c:v>7221.9404228000003</c:v>
                </c:pt>
                <c:pt idx="180">
                  <c:v>7209.4227209999999</c:v>
                </c:pt>
                <c:pt idx="181">
                  <c:v>7200.8007808000002</c:v>
                </c:pt>
                <c:pt idx="182">
                  <c:v>7196.3843976999997</c:v>
                </c:pt>
                <c:pt idx="183">
                  <c:v>7196.4982968000004</c:v>
                </c:pt>
                <c:pt idx="184">
                  <c:v>7201.4839548</c:v>
                </c:pt>
                <c:pt idx="185">
                  <c:v>7211.7016452999997</c:v>
                </c:pt>
                <c:pt idx="186">
                  <c:v>7227.5327404999998</c:v>
                </c:pt>
                <c:pt idx="187">
                  <c:v>7249.3823007999999</c:v>
                </c:pt>
                <c:pt idx="188">
                  <c:v>7277.6819947000004</c:v>
                </c:pt>
                <c:pt idx="189">
                  <c:v>7312.8933939999997</c:v>
                </c:pt>
                <c:pt idx="190">
                  <c:v>7355.5116958999997</c:v>
                </c:pt>
                <c:pt idx="191">
                  <c:v>7406.0699353</c:v>
                </c:pt>
                <c:pt idx="192">
                  <c:v>7465.1437545999997</c:v>
                </c:pt>
                <c:pt idx="193">
                  <c:v>7533.3568136000004</c:v>
                </c:pt>
                <c:pt idx="194">
                  <c:v>7611.3869328999999</c:v>
                </c:pt>
                <c:pt idx="195">
                  <c:v>7699.9730778000003</c:v>
                </c:pt>
                <c:pt idx="196">
                  <c:v>7799.9231992000005</c:v>
                </c:pt>
                <c:pt idx="197">
                  <c:v>7911.9723648999998</c:v>
                </c:pt>
                <c:pt idx="198">
                  <c:v>8036.4674186000002</c:v>
                </c:pt>
                <c:pt idx="199">
                  <c:v>8173.6969810999999</c:v>
                </c:pt>
                <c:pt idx="200">
                  <c:v>8323.9677823999991</c:v>
                </c:pt>
                <c:pt idx="201">
                  <c:v>8487.6015050999995</c:v>
                </c:pt>
                <c:pt idx="202">
                  <c:v>8664.9311023999999</c:v>
                </c:pt>
                <c:pt idx="203">
                  <c:v>8856.2964738999999</c:v>
                </c:pt>
                <c:pt idx="204">
                  <c:v>9062.0393741999997</c:v>
                </c:pt>
                <c:pt idx="205">
                  <c:v>9282.4974223999998</c:v>
                </c:pt>
                <c:pt idx="206">
                  <c:v>9517.9970723999995</c:v>
                </c:pt>
                <c:pt idx="207">
                  <c:v>9768.8454015000007</c:v>
                </c:pt>
                <c:pt idx="208">
                  <c:v>10035.320573000001</c:v>
                </c:pt>
                <c:pt idx="209">
                  <c:v>10317.660835000001</c:v>
                </c:pt>
                <c:pt idx="210">
                  <c:v>10616.051922000001</c:v>
                </c:pt>
                <c:pt idx="211">
                  <c:v>10930.612756</c:v>
                </c:pt>
                <c:pt idx="212">
                  <c:v>11261.379358</c:v>
                </c:pt>
                <c:pt idx="213">
                  <c:v>11608.28693</c:v>
                </c:pt>
                <c:pt idx="214">
                  <c:v>11971.150127000001</c:v>
                </c:pt>
                <c:pt idx="215">
                  <c:v>12349.641581</c:v>
                </c:pt>
                <c:pt idx="216">
                  <c:v>12743.268867999999</c:v>
                </c:pt>
                <c:pt idx="217">
                  <c:v>13151.350173999999</c:v>
                </c:pt>
                <c:pt idx="218">
                  <c:v>13572.989055</c:v>
                </c:pt>
                <c:pt idx="219">
                  <c:v>14007.048849999999</c:v>
                </c:pt>
                <c:pt idx="220">
                  <c:v>14452.127420000001</c:v>
                </c:pt>
                <c:pt idx="221">
                  <c:v>14906.533395</c:v>
                </c:pt>
                <c:pt idx="222">
                  <c:v>15368.628927</c:v>
                </c:pt>
                <c:pt idx="223">
                  <c:v>15837.647803</c:v>
                </c:pt>
                <c:pt idx="224">
                  <c:v>16312.974111</c:v>
                </c:pt>
                <c:pt idx="225">
                  <c:v>16793.962912999999</c:v>
                </c:pt>
                <c:pt idx="226">
                  <c:v>17279.944026000001</c:v>
                </c:pt>
                <c:pt idx="227">
                  <c:v>17770.226406999998</c:v>
                </c:pt>
                <c:pt idx="228">
                  <c:v>18264.103176000001</c:v>
                </c:pt>
                <c:pt idx="229">
                  <c:v>18760.857260000001</c:v>
                </c:pt>
                <c:pt idx="230">
                  <c:v>19259.767641999999</c:v>
                </c:pt>
                <c:pt idx="231">
                  <c:v>19760.116185999999</c:v>
                </c:pt>
                <c:pt idx="232">
                  <c:v>20261.194984999998</c:v>
                </c:pt>
                <c:pt idx="233">
                  <c:v>20762.314152999999</c:v>
                </c:pt>
                <c:pt idx="234">
                  <c:v>21262.809975</c:v>
                </c:pt>
                <c:pt idx="235">
                  <c:v>21762.053308999999</c:v>
                </c:pt>
                <c:pt idx="236">
                  <c:v>22259.458111</c:v>
                </c:pt>
                <c:pt idx="237">
                  <c:v>22754.489968999998</c:v>
                </c:pt>
                <c:pt idx="238">
                  <c:v>23246.674508</c:v>
                </c:pt>
                <c:pt idx="239">
                  <c:v>23735.605541000001</c:v>
                </c:pt>
                <c:pt idx="240">
                  <c:v>24220.952858000001</c:v>
                </c:pt>
                <c:pt idx="241">
                  <c:v>24702.469542999999</c:v>
                </c:pt>
                <c:pt idx="242">
                  <c:v>25179.998737999998</c:v>
                </c:pt>
                <c:pt idx="243">
                  <c:v>25653.479786</c:v>
                </c:pt>
                <c:pt idx="244">
                  <c:v>26122.953734999999</c:v>
                </c:pt>
                <c:pt idx="245">
                  <c:v>26588.568154000001</c:v>
                </c:pt>
                <c:pt idx="246">
                  <c:v>27050.581318</c:v>
                </c:pt>
                <c:pt idx="247">
                  <c:v>27509.365761000001</c:v>
                </c:pt>
                <c:pt idx="248">
                  <c:v>27965.411294000001</c:v>
                </c:pt>
                <c:pt idx="249">
                  <c:v>28419.312840999999</c:v>
                </c:pt>
                <c:pt idx="250">
                  <c:v>28871.196721</c:v>
                </c:pt>
                <c:pt idx="251">
                  <c:v>29320.456923000002</c:v>
                </c:pt>
                <c:pt idx="252">
                  <c:v>29766.400951</c:v>
                </c:pt>
                <c:pt idx="253">
                  <c:v>30208.298419999999</c:v>
                </c:pt>
                <c:pt idx="254">
                  <c:v>30645.381783000001</c:v>
                </c:pt>
                <c:pt idx="255">
                  <c:v>31076.847442999999</c:v>
                </c:pt>
                <c:pt idx="256">
                  <c:v>31501.857268</c:v>
                </c:pt>
                <c:pt idx="257">
                  <c:v>31919.540541999999</c:v>
                </c:pt>
                <c:pt idx="258">
                  <c:v>32328.996374999999</c:v>
                </c:pt>
                <c:pt idx="259">
                  <c:v>32729.296592999999</c:v>
                </c:pt>
                <c:pt idx="260">
                  <c:v>33119.489115999997</c:v>
                </c:pt>
                <c:pt idx="261">
                  <c:v>33498.601841000003</c:v>
                </c:pt>
                <c:pt idx="262">
                  <c:v>33865.647019999997</c:v>
                </c:pt>
                <c:pt idx="263">
                  <c:v>34219.626133999998</c:v>
                </c:pt>
                <c:pt idx="264">
                  <c:v>34559.535239999997</c:v>
                </c:pt>
                <c:pt idx="265">
                  <c:v>34884.370769000001</c:v>
                </c:pt>
                <c:pt idx="266">
                  <c:v>35193.135732000002</c:v>
                </c:pt>
                <c:pt idx="267">
                  <c:v>35484.846291000002</c:v>
                </c:pt>
                <c:pt idx="268">
                  <c:v>35758.538637999998</c:v>
                </c:pt>
                <c:pt idx="269">
                  <c:v>36013.276106999998</c:v>
                </c:pt>
                <c:pt idx="270">
                  <c:v>36248.156444</c:v>
                </c:pt>
                <c:pt idx="271">
                  <c:v>36462.319152999997</c:v>
                </c:pt>
                <c:pt idx="272">
                  <c:v>36654.952808000002</c:v>
                </c:pt>
                <c:pt idx="273">
                  <c:v>36825.302244999999</c:v>
                </c:pt>
                <c:pt idx="274">
                  <c:v>36972.675524999999</c:v>
                </c:pt>
                <c:pt idx="275">
                  <c:v>37096.450548000001</c:v>
                </c:pt>
                <c:pt idx="276">
                  <c:v>37196.081236999999</c:v>
                </c:pt>
                <c:pt idx="277">
                  <c:v>37271.103154999997</c:v>
                </c:pt>
                <c:pt idx="278">
                  <c:v>37321.138491999998</c:v>
                </c:pt>
                <c:pt idx="279">
                  <c:v>37345.900302000002</c:v>
                </c:pt>
                <c:pt idx="280">
                  <c:v>37345.195930000002</c:v>
                </c:pt>
                <c:pt idx="281">
                  <c:v>37318.929558999997</c:v>
                </c:pt>
                <c:pt idx="282">
                  <c:v>37267.103819999997</c:v>
                </c:pt>
                <c:pt idx="283">
                  <c:v>37189.889759999998</c:v>
                </c:pt>
                <c:pt idx="284">
                  <c:v>37087.930716000003</c:v>
                </c:pt>
                <c:pt idx="285">
                  <c:v>36962.085874999997</c:v>
                </c:pt>
                <c:pt idx="286">
                  <c:v>36813.293922999997</c:v>
                </c:pt>
                <c:pt idx="287">
                  <c:v>36642.562342999998</c:v>
                </c:pt>
                <c:pt idx="288">
                  <c:v>36450.956628</c:v>
                </c:pt>
                <c:pt idx="289">
                  <c:v>36239.589504000003</c:v>
                </c:pt>
                <c:pt idx="290">
                  <c:v>36009.610326000002</c:v>
                </c:pt>
                <c:pt idx="291">
                  <c:v>35762.194783999999</c:v>
                </c:pt>
                <c:pt idx="292">
                  <c:v>35498.535057000001</c:v>
                </c:pt>
                <c:pt idx="293">
                  <c:v>35219.830514000001</c:v>
                </c:pt>
                <c:pt idx="294">
                  <c:v>34927.279047999997</c:v>
                </c:pt>
                <c:pt idx="295">
                  <c:v>34622.069122000001</c:v>
                </c:pt>
                <c:pt idx="296">
                  <c:v>34305.372546999999</c:v>
                </c:pt>
                <c:pt idx="297">
                  <c:v>33978.338041000003</c:v>
                </c:pt>
                <c:pt idx="298">
                  <c:v>33642.085573999997</c:v>
                </c:pt>
                <c:pt idx="299">
                  <c:v>33297.701489999999</c:v>
                </c:pt>
                <c:pt idx="300">
                  <c:v>32946.234384000003</c:v>
                </c:pt>
                <c:pt idx="301">
                  <c:v>32588.691718999999</c:v>
                </c:pt>
                <c:pt idx="302">
                  <c:v>32226.037136999999</c:v>
                </c:pt>
                <c:pt idx="303">
                  <c:v>31859.188413</c:v>
                </c:pt>
                <c:pt idx="304">
                  <c:v>31489.016023</c:v>
                </c:pt>
                <c:pt idx="305">
                  <c:v>31116.342245</c:v>
                </c:pt>
                <c:pt idx="306">
                  <c:v>30741.940770000001</c:v>
                </c:pt>
                <c:pt idx="307">
                  <c:v>30366.536744000001</c:v>
                </c:pt>
                <c:pt idx="308">
                  <c:v>29990.807203</c:v>
                </c:pt>
                <c:pt idx="309">
                  <c:v>29615.381836</c:v>
                </c:pt>
                <c:pt idx="310">
                  <c:v>29240.84404</c:v>
                </c:pt>
                <c:pt idx="311">
                  <c:v>28867.732209999998</c:v>
                </c:pt>
                <c:pt idx="312">
                  <c:v>28496.541228999999</c:v>
                </c:pt>
                <c:pt idx="313">
                  <c:v>28127.724106000001</c:v>
                </c:pt>
                <c:pt idx="314">
                  <c:v>27761.693738000002</c:v>
                </c:pt>
                <c:pt idx="315">
                  <c:v>27398.824758999999</c:v>
                </c:pt>
                <c:pt idx="316">
                  <c:v>27039.455447</c:v>
                </c:pt>
                <c:pt idx="317">
                  <c:v>26683.889388</c:v>
                </c:pt>
                <c:pt idx="318">
                  <c:v>26332.341972999999</c:v>
                </c:pt>
                <c:pt idx="319">
                  <c:v>25984.882208999999</c:v>
                </c:pt>
                <c:pt idx="320">
                  <c:v>25641.551559</c:v>
                </c:pt>
                <c:pt idx="321">
                  <c:v>25302.382420999998</c:v>
                </c:pt>
                <c:pt idx="322">
                  <c:v>24967.398864999999</c:v>
                </c:pt>
                <c:pt idx="323">
                  <c:v>24636.617328</c:v>
                </c:pt>
                <c:pt idx="324">
                  <c:v>24310.047257999999</c:v>
                </c:pt>
                <c:pt idx="325">
                  <c:v>23987.691717000002</c:v>
                </c:pt>
                <c:pt idx="326">
                  <c:v>23669.547942000001</c:v>
                </c:pt>
                <c:pt idx="327">
                  <c:v>23355.607866999999</c:v>
                </c:pt>
                <c:pt idx="328">
                  <c:v>23045.858606000002</c:v>
                </c:pt>
                <c:pt idx="329">
                  <c:v>22740.282902999999</c:v>
                </c:pt>
                <c:pt idx="330">
                  <c:v>22438.859552999998</c:v>
                </c:pt>
                <c:pt idx="331">
                  <c:v>22141.563784000002</c:v>
                </c:pt>
                <c:pt idx="332">
                  <c:v>21848.367617</c:v>
                </c:pt>
                <c:pt idx="333">
                  <c:v>21559.240195999999</c:v>
                </c:pt>
                <c:pt idx="334">
                  <c:v>21274.148097000001</c:v>
                </c:pt>
                <c:pt idx="335">
                  <c:v>20993.055606999998</c:v>
                </c:pt>
                <c:pt idx="336">
                  <c:v>20715.924984000001</c:v>
                </c:pt>
                <c:pt idx="337">
                  <c:v>20442.716702000002</c:v>
                </c:pt>
                <c:pt idx="338">
                  <c:v>20173.389668</c:v>
                </c:pt>
                <c:pt idx="339">
                  <c:v>19907.901424</c:v>
                </c:pt>
                <c:pt idx="340">
                  <c:v>19646.208341000001</c:v>
                </c:pt>
                <c:pt idx="341">
                  <c:v>19388.265781999999</c:v>
                </c:pt>
                <c:pt idx="342">
                  <c:v>19134.028265000001</c:v>
                </c:pt>
                <c:pt idx="343">
                  <c:v>18883.449606999999</c:v>
                </c:pt>
                <c:pt idx="344">
                  <c:v>18636.483052</c:v>
                </c:pt>
                <c:pt idx="345">
                  <c:v>18393.081397000002</c:v>
                </c:pt>
                <c:pt idx="346">
                  <c:v>18153.197099000001</c:v>
                </c:pt>
                <c:pt idx="347">
                  <c:v>17916.782375999999</c:v>
                </c:pt>
                <c:pt idx="348">
                  <c:v>17683.7893</c:v>
                </c:pt>
                <c:pt idx="349">
                  <c:v>17454.169877</c:v>
                </c:pt>
                <c:pt idx="350">
                  <c:v>17227.876125999999</c:v>
                </c:pt>
                <c:pt idx="351">
                  <c:v>17004.860148</c:v>
                </c:pt>
                <c:pt idx="352">
                  <c:v>16785.074182</c:v>
                </c:pt>
                <c:pt idx="353">
                  <c:v>16568.470668999998</c:v>
                </c:pt>
                <c:pt idx="354">
                  <c:v>16355.002297000001</c:v>
                </c:pt>
                <c:pt idx="355">
                  <c:v>16144.622047000001</c:v>
                </c:pt>
                <c:pt idx="356">
                  <c:v>15937.283235999999</c:v>
                </c:pt>
                <c:pt idx="357">
                  <c:v>15732.939550999999</c:v>
                </c:pt>
                <c:pt idx="358">
                  <c:v>15531.545081</c:v>
                </c:pt>
                <c:pt idx="359">
                  <c:v>15333.054346999999</c:v>
                </c:pt>
                <c:pt idx="360">
                  <c:v>15137.422952999999</c:v>
                </c:pt>
                <c:pt idx="361">
                  <c:v>14944.620896</c:v>
                </c:pt>
                <c:pt idx="362">
                  <c:v>14754.630837999999</c:v>
                </c:pt>
                <c:pt idx="363">
                  <c:v>14567.433798</c:v>
                </c:pt>
                <c:pt idx="364">
                  <c:v>14383.008726</c:v>
                </c:pt>
                <c:pt idx="365">
                  <c:v>14201.332708</c:v>
                </c:pt>
                <c:pt idx="366">
                  <c:v>14022.381147</c:v>
                </c:pt>
                <c:pt idx="367">
                  <c:v>13846.127943</c:v>
                </c:pt>
                <c:pt idx="368">
                  <c:v>13672.545649</c:v>
                </c:pt>
                <c:pt idx="369">
                  <c:v>13501.60563</c:v>
                </c:pt>
                <c:pt idx="370">
                  <c:v>13333.278199</c:v>
                </c:pt>
                <c:pt idx="371">
                  <c:v>13167.53275</c:v>
                </c:pt>
                <c:pt idx="372">
                  <c:v>13004.337879999999</c:v>
                </c:pt>
                <c:pt idx="373">
                  <c:v>12843.661502000001</c:v>
                </c:pt>
                <c:pt idx="374">
                  <c:v>12685.470949</c:v>
                </c:pt>
                <c:pt idx="375">
                  <c:v>12529.73307</c:v>
                </c:pt>
                <c:pt idx="376">
                  <c:v>12376.414321</c:v>
                </c:pt>
                <c:pt idx="377">
                  <c:v>12225.480847000001</c:v>
                </c:pt>
                <c:pt idx="378">
                  <c:v>12076.898557</c:v>
                </c:pt>
                <c:pt idx="379">
                  <c:v>11930.633194</c:v>
                </c:pt>
                <c:pt idx="380">
                  <c:v>11786.650401000001</c:v>
                </c:pt>
                <c:pt idx="381">
                  <c:v>11644.915776</c:v>
                </c:pt>
                <c:pt idx="382">
                  <c:v>11505.39493</c:v>
                </c:pt>
                <c:pt idx="383">
                  <c:v>11368.053533</c:v>
                </c:pt>
                <c:pt idx="384">
                  <c:v>11232.857361</c:v>
                </c:pt>
                <c:pt idx="385">
                  <c:v>11099.772333999999</c:v>
                </c:pt>
                <c:pt idx="386">
                  <c:v>10968.764557</c:v>
                </c:pt>
                <c:pt idx="387">
                  <c:v>10839.800348000001</c:v>
                </c:pt>
                <c:pt idx="388">
                  <c:v>10712.846272999999</c:v>
                </c:pt>
                <c:pt idx="389">
                  <c:v>10587.869172999999</c:v>
                </c:pt>
                <c:pt idx="390">
                  <c:v>10464.836184</c:v>
                </c:pt>
                <c:pt idx="391">
                  <c:v>10343.714762</c:v>
                </c:pt>
                <c:pt idx="392">
                  <c:v>10224.472704</c:v>
                </c:pt>
                <c:pt idx="393">
                  <c:v>10107.078159999999</c:v>
                </c:pt>
                <c:pt idx="394">
                  <c:v>9991.4996525999995</c:v>
                </c:pt>
                <c:pt idx="395">
                  <c:v>9877.7060877999993</c:v>
                </c:pt>
                <c:pt idx="396">
                  <c:v>9765.6667667000002</c:v>
                </c:pt>
                <c:pt idx="397">
                  <c:v>9655.3513956999996</c:v>
                </c:pt>
                <c:pt idx="398">
                  <c:v>9546.7300940999994</c:v>
                </c:pt>
                <c:pt idx="399">
                  <c:v>9439.7734010000004</c:v>
                </c:pt>
                <c:pt idx="400">
                  <c:v>9334.4522811000006</c:v>
                </c:pt>
                <c:pt idx="401">
                  <c:v>9230.7381287999997</c:v>
                </c:pt>
                <c:pt idx="402">
                  <c:v>9128.6027711999996</c:v>
                </c:pt>
                <c:pt idx="403">
                  <c:v>9028.0184712999999</c:v>
                </c:pt>
                <c:pt idx="404">
                  <c:v>8928.9579281999995</c:v>
                </c:pt>
                <c:pt idx="405">
                  <c:v>8831.3942195</c:v>
                </c:pt>
                <c:pt idx="406">
                  <c:v>8735.2995295000001</c:v>
                </c:pt>
                <c:pt idx="407">
                  <c:v>8640.6453001000009</c:v>
                </c:pt>
                <c:pt idx="408">
                  <c:v>8547.4035875999998</c:v>
                </c:pt>
                <c:pt idx="409">
                  <c:v>8455.5471051999994</c:v>
                </c:pt>
                <c:pt idx="410">
                  <c:v>8365.0492056000003</c:v>
                </c:pt>
                <c:pt idx="411">
                  <c:v>8275.8838637000008</c:v>
                </c:pt>
                <c:pt idx="412">
                  <c:v>8188.0256600000002</c:v>
                </c:pt>
                <c:pt idx="413">
                  <c:v>8101.4497643000004</c:v>
                </c:pt>
                <c:pt idx="414">
                  <c:v>8016.1319202000004</c:v>
                </c:pt>
                <c:pt idx="415">
                  <c:v>7932.0484297000003</c:v>
                </c:pt>
                <c:pt idx="416">
                  <c:v>7849.1761385</c:v>
                </c:pt>
                <c:pt idx="417">
                  <c:v>7767.4924215000001</c:v>
                </c:pt>
                <c:pt idx="418">
                  <c:v>7686.9751689000004</c:v>
                </c:pt>
                <c:pt idx="419">
                  <c:v>7607.6027728999998</c:v>
                </c:pt>
                <c:pt idx="420">
                  <c:v>7529.3541138999999</c:v>
                </c:pt>
                <c:pt idx="421">
                  <c:v>7452.2085485999996</c:v>
                </c:pt>
                <c:pt idx="422">
                  <c:v>7376.1458966</c:v>
                </c:pt>
                <c:pt idx="423">
                  <c:v>7301.1464292999999</c:v>
                </c:pt>
                <c:pt idx="424">
                  <c:v>7227.1908575999996</c:v>
                </c:pt>
                <c:pt idx="425">
                  <c:v>7154.2603204999996</c:v>
                </c:pt>
                <c:pt idx="426">
                  <c:v>7082.3363746000005</c:v>
                </c:pt>
                <c:pt idx="427">
                  <c:v>7011.4009826000001</c:v>
                </c:pt>
                <c:pt idx="428">
                  <c:v>6941.4365036999998</c:v>
                </c:pt>
                <c:pt idx="429">
                  <c:v>6872.4256826999999</c:v>
                </c:pt>
                <c:pt idx="430">
                  <c:v>6804.3516406999997</c:v>
                </c:pt>
                <c:pt idx="431">
                  <c:v>6737.1978654000004</c:v>
                </c:pt>
                <c:pt idx="432">
                  <c:v>6670.9482017</c:v>
                </c:pt>
                <c:pt idx="433">
                  <c:v>6605.5868429000002</c:v>
                </c:pt>
                <c:pt idx="434">
                  <c:v>6541.0983214999997</c:v>
                </c:pt>
                <c:pt idx="435">
                  <c:v>6477.4675012999996</c:v>
                </c:pt>
                <c:pt idx="436">
                  <c:v>6414.6795684999997</c:v>
                </c:pt>
                <c:pt idx="437">
                  <c:v>6352.7200242999997</c:v>
                </c:pt>
                <c:pt idx="438">
                  <c:v>6291.5746762999997</c:v>
                </c:pt>
                <c:pt idx="439">
                  <c:v>6231.2296317</c:v>
                </c:pt>
                <c:pt idx="440">
                  <c:v>6171.6712891999996</c:v>
                </c:pt>
                <c:pt idx="441">
                  <c:v>6112.8863322999996</c:v>
                </c:pt>
                <c:pt idx="442">
                  <c:v>6054.8617223000001</c:v>
                </c:pt>
                <c:pt idx="443">
                  <c:v>5997.5846909000002</c:v>
                </c:pt>
                <c:pt idx="444">
                  <c:v>5941.0427344999998</c:v>
                </c:pt>
                <c:pt idx="445">
                  <c:v>5885.2236069999999</c:v>
                </c:pt>
                <c:pt idx="446">
                  <c:v>5830.1153142000003</c:v>
                </c:pt>
                <c:pt idx="447">
                  <c:v>5775.706107</c:v>
                </c:pt>
                <c:pt idx="448">
                  <c:v>5721.9844762000002</c:v>
                </c:pt>
                <c:pt idx="449">
                  <c:v>5668.9391463000002</c:v>
                </c:pt>
                <c:pt idx="450">
                  <c:v>5616.5590700000002</c:v>
                </c:pt>
                <c:pt idx="451">
                  <c:v>5564.8334229000002</c:v>
                </c:pt>
                <c:pt idx="452">
                  <c:v>5513.7515979999998</c:v>
                </c:pt>
                <c:pt idx="453">
                  <c:v>5463.3032007000002</c:v>
                </c:pt>
                <c:pt idx="454">
                  <c:v>5413.4780436999999</c:v>
                </c:pt>
                <c:pt idx="455">
                  <c:v>5364.2661423</c:v>
                </c:pt>
                <c:pt idx="456">
                  <c:v>5315.6577092999996</c:v>
                </c:pt>
                <c:pt idx="457">
                  <c:v>5267.6432003999998</c:v>
                </c:pt>
                <c:pt idx="458">
                  <c:v>5220.2134519000001</c:v>
                </c:pt>
                <c:pt idx="459">
                  <c:v>5173.3595151</c:v>
                </c:pt>
                <c:pt idx="460">
                  <c:v>5127.0726015999999</c:v>
                </c:pt>
                <c:pt idx="461">
                  <c:v>5081.3440803000003</c:v>
                </c:pt>
                <c:pt idx="462">
                  <c:v>5036.1654741000002</c:v>
                </c:pt>
                <c:pt idx="463">
                  <c:v>4991.5284571000002</c:v>
                </c:pt>
                <c:pt idx="464">
                  <c:v>4947.4248518000004</c:v>
                </c:pt>
                <c:pt idx="465">
                  <c:v>4903.8466257</c:v>
                </c:pt>
                <c:pt idx="466">
                  <c:v>4860.7858892000004</c:v>
                </c:pt>
                <c:pt idx="467">
                  <c:v>4818.2348922000001</c:v>
                </c:pt>
                <c:pt idx="468">
                  <c:v>4776.1860218000002</c:v>
                </c:pt>
                <c:pt idx="469">
                  <c:v>4734.6317992000004</c:v>
                </c:pt>
                <c:pt idx="470">
                  <c:v>4693.5648776999997</c:v>
                </c:pt>
                <c:pt idx="471">
                  <c:v>4652.9780394999998</c:v>
                </c:pt>
                <c:pt idx="472">
                  <c:v>4612.8641934999996</c:v>
                </c:pt>
                <c:pt idx="473">
                  <c:v>4573.2163731000001</c:v>
                </c:pt>
                <c:pt idx="474">
                  <c:v>4534.0277329999999</c:v>
                </c:pt>
                <c:pt idx="475">
                  <c:v>4495.2915476999997</c:v>
                </c:pt>
                <c:pt idx="476">
                  <c:v>4457.0012086999996</c:v>
                </c:pt>
                <c:pt idx="477">
                  <c:v>4419.1502222999998</c:v>
                </c:pt>
                <c:pt idx="478">
                  <c:v>4381.7322072999996</c:v>
                </c:pt>
                <c:pt idx="479">
                  <c:v>4344.7408929000003</c:v>
                </c:pt>
                <c:pt idx="480">
                  <c:v>4308.1701168</c:v>
                </c:pt>
                <c:pt idx="481">
                  <c:v>4272.0138225999999</c:v>
                </c:pt>
                <c:pt idx="482">
                  <c:v>4236.2660581</c:v>
                </c:pt>
                <c:pt idx="483">
                  <c:v>4200.9209731999999</c:v>
                </c:pt>
                <c:pt idx="484">
                  <c:v>4165.9728179000003</c:v>
                </c:pt>
                <c:pt idx="485">
                  <c:v>4131.4159403000003</c:v>
                </c:pt>
                <c:pt idx="486">
                  <c:v>4097.2447849999999</c:v>
                </c:pt>
                <c:pt idx="487">
                  <c:v>4063.4538908</c:v>
                </c:pt>
                <c:pt idx="488">
                  <c:v>4030.0378893000002</c:v>
                </c:pt>
                <c:pt idx="489">
                  <c:v>3996.9915025999999</c:v>
                </c:pt>
                <c:pt idx="490">
                  <c:v>3964.3095423</c:v>
                </c:pt>
                <c:pt idx="491">
                  <c:v>3931.9869072000001</c:v>
                </c:pt>
                <c:pt idx="492">
                  <c:v>3900.0185815999998</c:v>
                </c:pt>
                <c:pt idx="493">
                  <c:v>3868.3996342</c:v>
                </c:pt>
                <c:pt idx="494">
                  <c:v>3837.1252159999999</c:v>
                </c:pt>
                <c:pt idx="495">
                  <c:v>3806.1905587000001</c:v>
                </c:pt>
                <c:pt idx="496">
                  <c:v>3775.5909737000002</c:v>
                </c:pt>
                <c:pt idx="497">
                  <c:v>3745.3218499999998</c:v>
                </c:pt>
                <c:pt idx="498">
                  <c:v>3715.3786528999999</c:v>
                </c:pt>
                <c:pt idx="499">
                  <c:v>3685.7569228000002</c:v>
                </c:pt>
                <c:pt idx="500">
                  <c:v>3656.4522734000002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11-4A5E-9E3D-9AA442A7A310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Extinction </c:v>
                </c:pt>
              </c:strCache>
            </c:strRef>
          </c:tx>
          <c:spPr>
            <a:ln w="28575" cap="rnd">
              <a:solidFill>
                <a:srgbClr val="08E241"/>
              </a:solidFill>
              <a:round/>
            </a:ln>
            <a:effectLst/>
          </c:spPr>
          <c:marker>
            <c:symbol val="none"/>
          </c:marker>
          <c:cat>
            <c:numRef>
              <c:f>Sheet2!$A$2:$A$502</c:f>
              <c:numCache>
                <c:formatCode>General</c:formatCode>
                <c:ptCount val="501"/>
                <c:pt idx="0">
                  <c:v>300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  <c:pt idx="181">
                  <c:v>481</c:v>
                </c:pt>
                <c:pt idx="182">
                  <c:v>482</c:v>
                </c:pt>
                <c:pt idx="183">
                  <c:v>483</c:v>
                </c:pt>
                <c:pt idx="184">
                  <c:v>484</c:v>
                </c:pt>
                <c:pt idx="185">
                  <c:v>485</c:v>
                </c:pt>
                <c:pt idx="186">
                  <c:v>486</c:v>
                </c:pt>
                <c:pt idx="187">
                  <c:v>487</c:v>
                </c:pt>
                <c:pt idx="188">
                  <c:v>488</c:v>
                </c:pt>
                <c:pt idx="189">
                  <c:v>489</c:v>
                </c:pt>
                <c:pt idx="190">
                  <c:v>490</c:v>
                </c:pt>
                <c:pt idx="191">
                  <c:v>491</c:v>
                </c:pt>
                <c:pt idx="192">
                  <c:v>492</c:v>
                </c:pt>
                <c:pt idx="193">
                  <c:v>493</c:v>
                </c:pt>
                <c:pt idx="194">
                  <c:v>494</c:v>
                </c:pt>
                <c:pt idx="195">
                  <c:v>495</c:v>
                </c:pt>
                <c:pt idx="196">
                  <c:v>496</c:v>
                </c:pt>
                <c:pt idx="197">
                  <c:v>497</c:v>
                </c:pt>
                <c:pt idx="198">
                  <c:v>498</c:v>
                </c:pt>
                <c:pt idx="199">
                  <c:v>499</c:v>
                </c:pt>
                <c:pt idx="200">
                  <c:v>500</c:v>
                </c:pt>
                <c:pt idx="201">
                  <c:v>501</c:v>
                </c:pt>
                <c:pt idx="202">
                  <c:v>502</c:v>
                </c:pt>
                <c:pt idx="203">
                  <c:v>503</c:v>
                </c:pt>
                <c:pt idx="204">
                  <c:v>504</c:v>
                </c:pt>
                <c:pt idx="205">
                  <c:v>505</c:v>
                </c:pt>
                <c:pt idx="206">
                  <c:v>506</c:v>
                </c:pt>
                <c:pt idx="207">
                  <c:v>507</c:v>
                </c:pt>
                <c:pt idx="208">
                  <c:v>508</c:v>
                </c:pt>
                <c:pt idx="209">
                  <c:v>509</c:v>
                </c:pt>
                <c:pt idx="210">
                  <c:v>510</c:v>
                </c:pt>
                <c:pt idx="211">
                  <c:v>511</c:v>
                </c:pt>
                <c:pt idx="212">
                  <c:v>512</c:v>
                </c:pt>
                <c:pt idx="213">
                  <c:v>513</c:v>
                </c:pt>
                <c:pt idx="214">
                  <c:v>514</c:v>
                </c:pt>
                <c:pt idx="215">
                  <c:v>515</c:v>
                </c:pt>
                <c:pt idx="216">
                  <c:v>516</c:v>
                </c:pt>
                <c:pt idx="217">
                  <c:v>517</c:v>
                </c:pt>
                <c:pt idx="218">
                  <c:v>518</c:v>
                </c:pt>
                <c:pt idx="219">
                  <c:v>519</c:v>
                </c:pt>
                <c:pt idx="220">
                  <c:v>520</c:v>
                </c:pt>
                <c:pt idx="221">
                  <c:v>521</c:v>
                </c:pt>
                <c:pt idx="222">
                  <c:v>522</c:v>
                </c:pt>
                <c:pt idx="223">
                  <c:v>523</c:v>
                </c:pt>
                <c:pt idx="224">
                  <c:v>524</c:v>
                </c:pt>
                <c:pt idx="225">
                  <c:v>525</c:v>
                </c:pt>
                <c:pt idx="226">
                  <c:v>526</c:v>
                </c:pt>
                <c:pt idx="227">
                  <c:v>527</c:v>
                </c:pt>
                <c:pt idx="228">
                  <c:v>528</c:v>
                </c:pt>
                <c:pt idx="229">
                  <c:v>529</c:v>
                </c:pt>
                <c:pt idx="230">
                  <c:v>530</c:v>
                </c:pt>
                <c:pt idx="231">
                  <c:v>531</c:v>
                </c:pt>
                <c:pt idx="232">
                  <c:v>532</c:v>
                </c:pt>
                <c:pt idx="233">
                  <c:v>533</c:v>
                </c:pt>
                <c:pt idx="234">
                  <c:v>534</c:v>
                </c:pt>
                <c:pt idx="235">
                  <c:v>535</c:v>
                </c:pt>
                <c:pt idx="236">
                  <c:v>536</c:v>
                </c:pt>
                <c:pt idx="237">
                  <c:v>537</c:v>
                </c:pt>
                <c:pt idx="238">
                  <c:v>538</c:v>
                </c:pt>
                <c:pt idx="239">
                  <c:v>539</c:v>
                </c:pt>
                <c:pt idx="240">
                  <c:v>540</c:v>
                </c:pt>
                <c:pt idx="241">
                  <c:v>541</c:v>
                </c:pt>
                <c:pt idx="242">
                  <c:v>542</c:v>
                </c:pt>
                <c:pt idx="243">
                  <c:v>543</c:v>
                </c:pt>
                <c:pt idx="244">
                  <c:v>544</c:v>
                </c:pt>
                <c:pt idx="245">
                  <c:v>545</c:v>
                </c:pt>
                <c:pt idx="246">
                  <c:v>546</c:v>
                </c:pt>
                <c:pt idx="247">
                  <c:v>547</c:v>
                </c:pt>
                <c:pt idx="248">
                  <c:v>548</c:v>
                </c:pt>
                <c:pt idx="249">
                  <c:v>549</c:v>
                </c:pt>
                <c:pt idx="250">
                  <c:v>550</c:v>
                </c:pt>
                <c:pt idx="251">
                  <c:v>551</c:v>
                </c:pt>
                <c:pt idx="252">
                  <c:v>552</c:v>
                </c:pt>
                <c:pt idx="253">
                  <c:v>553</c:v>
                </c:pt>
                <c:pt idx="254">
                  <c:v>554</c:v>
                </c:pt>
                <c:pt idx="255">
                  <c:v>555</c:v>
                </c:pt>
                <c:pt idx="256">
                  <c:v>556</c:v>
                </c:pt>
                <c:pt idx="257">
                  <c:v>557</c:v>
                </c:pt>
                <c:pt idx="258">
                  <c:v>558</c:v>
                </c:pt>
                <c:pt idx="259">
                  <c:v>559</c:v>
                </c:pt>
                <c:pt idx="260">
                  <c:v>560</c:v>
                </c:pt>
                <c:pt idx="261">
                  <c:v>561</c:v>
                </c:pt>
                <c:pt idx="262">
                  <c:v>562</c:v>
                </c:pt>
                <c:pt idx="263">
                  <c:v>563</c:v>
                </c:pt>
                <c:pt idx="264">
                  <c:v>564</c:v>
                </c:pt>
                <c:pt idx="265">
                  <c:v>565</c:v>
                </c:pt>
                <c:pt idx="266">
                  <c:v>566</c:v>
                </c:pt>
                <c:pt idx="267">
                  <c:v>567</c:v>
                </c:pt>
                <c:pt idx="268">
                  <c:v>568</c:v>
                </c:pt>
                <c:pt idx="269">
                  <c:v>569</c:v>
                </c:pt>
                <c:pt idx="270">
                  <c:v>570</c:v>
                </c:pt>
                <c:pt idx="271">
                  <c:v>571</c:v>
                </c:pt>
                <c:pt idx="272">
                  <c:v>572</c:v>
                </c:pt>
                <c:pt idx="273">
                  <c:v>573</c:v>
                </c:pt>
                <c:pt idx="274">
                  <c:v>574</c:v>
                </c:pt>
                <c:pt idx="275">
                  <c:v>575</c:v>
                </c:pt>
                <c:pt idx="276">
                  <c:v>576</c:v>
                </c:pt>
                <c:pt idx="277">
                  <c:v>577</c:v>
                </c:pt>
                <c:pt idx="278">
                  <c:v>578</c:v>
                </c:pt>
                <c:pt idx="279">
                  <c:v>579</c:v>
                </c:pt>
                <c:pt idx="280">
                  <c:v>580</c:v>
                </c:pt>
                <c:pt idx="281">
                  <c:v>581</c:v>
                </c:pt>
                <c:pt idx="282">
                  <c:v>582</c:v>
                </c:pt>
                <c:pt idx="283">
                  <c:v>583</c:v>
                </c:pt>
                <c:pt idx="284">
                  <c:v>584</c:v>
                </c:pt>
                <c:pt idx="285">
                  <c:v>585</c:v>
                </c:pt>
                <c:pt idx="286">
                  <c:v>586</c:v>
                </c:pt>
                <c:pt idx="287">
                  <c:v>587</c:v>
                </c:pt>
                <c:pt idx="288">
                  <c:v>588</c:v>
                </c:pt>
                <c:pt idx="289">
                  <c:v>589</c:v>
                </c:pt>
                <c:pt idx="290">
                  <c:v>590</c:v>
                </c:pt>
                <c:pt idx="291">
                  <c:v>591</c:v>
                </c:pt>
                <c:pt idx="292">
                  <c:v>592</c:v>
                </c:pt>
                <c:pt idx="293">
                  <c:v>593</c:v>
                </c:pt>
                <c:pt idx="294">
                  <c:v>594</c:v>
                </c:pt>
                <c:pt idx="295">
                  <c:v>595</c:v>
                </c:pt>
                <c:pt idx="296">
                  <c:v>596</c:v>
                </c:pt>
                <c:pt idx="297">
                  <c:v>597</c:v>
                </c:pt>
                <c:pt idx="298">
                  <c:v>598</c:v>
                </c:pt>
                <c:pt idx="299">
                  <c:v>599</c:v>
                </c:pt>
                <c:pt idx="300">
                  <c:v>600</c:v>
                </c:pt>
                <c:pt idx="301">
                  <c:v>601</c:v>
                </c:pt>
                <c:pt idx="302">
                  <c:v>602</c:v>
                </c:pt>
                <c:pt idx="303">
                  <c:v>603</c:v>
                </c:pt>
                <c:pt idx="304">
                  <c:v>604</c:v>
                </c:pt>
                <c:pt idx="305">
                  <c:v>605</c:v>
                </c:pt>
                <c:pt idx="306">
                  <c:v>606</c:v>
                </c:pt>
                <c:pt idx="307">
                  <c:v>607</c:v>
                </c:pt>
                <c:pt idx="308">
                  <c:v>608</c:v>
                </c:pt>
                <c:pt idx="309">
                  <c:v>609</c:v>
                </c:pt>
                <c:pt idx="310">
                  <c:v>610</c:v>
                </c:pt>
                <c:pt idx="311">
                  <c:v>611</c:v>
                </c:pt>
                <c:pt idx="312">
                  <c:v>612</c:v>
                </c:pt>
                <c:pt idx="313">
                  <c:v>613</c:v>
                </c:pt>
                <c:pt idx="314">
                  <c:v>614</c:v>
                </c:pt>
                <c:pt idx="315">
                  <c:v>615</c:v>
                </c:pt>
                <c:pt idx="316">
                  <c:v>616</c:v>
                </c:pt>
                <c:pt idx="317">
                  <c:v>617</c:v>
                </c:pt>
                <c:pt idx="318">
                  <c:v>618</c:v>
                </c:pt>
                <c:pt idx="319">
                  <c:v>619</c:v>
                </c:pt>
                <c:pt idx="320">
                  <c:v>620</c:v>
                </c:pt>
                <c:pt idx="321">
                  <c:v>621</c:v>
                </c:pt>
                <c:pt idx="322">
                  <c:v>622</c:v>
                </c:pt>
                <c:pt idx="323">
                  <c:v>623</c:v>
                </c:pt>
                <c:pt idx="324">
                  <c:v>624</c:v>
                </c:pt>
                <c:pt idx="325">
                  <c:v>625</c:v>
                </c:pt>
                <c:pt idx="326">
                  <c:v>626</c:v>
                </c:pt>
                <c:pt idx="327">
                  <c:v>627</c:v>
                </c:pt>
                <c:pt idx="328">
                  <c:v>628</c:v>
                </c:pt>
                <c:pt idx="329">
                  <c:v>629</c:v>
                </c:pt>
                <c:pt idx="330">
                  <c:v>630</c:v>
                </c:pt>
                <c:pt idx="331">
                  <c:v>631</c:v>
                </c:pt>
                <c:pt idx="332">
                  <c:v>632</c:v>
                </c:pt>
                <c:pt idx="333">
                  <c:v>633</c:v>
                </c:pt>
                <c:pt idx="334">
                  <c:v>634</c:v>
                </c:pt>
                <c:pt idx="335">
                  <c:v>635</c:v>
                </c:pt>
                <c:pt idx="336">
                  <c:v>636</c:v>
                </c:pt>
                <c:pt idx="337">
                  <c:v>637</c:v>
                </c:pt>
                <c:pt idx="338">
                  <c:v>638</c:v>
                </c:pt>
                <c:pt idx="339">
                  <c:v>639</c:v>
                </c:pt>
                <c:pt idx="340">
                  <c:v>640</c:v>
                </c:pt>
                <c:pt idx="341">
                  <c:v>641</c:v>
                </c:pt>
                <c:pt idx="342">
                  <c:v>642</c:v>
                </c:pt>
                <c:pt idx="343">
                  <c:v>643</c:v>
                </c:pt>
                <c:pt idx="344">
                  <c:v>644</c:v>
                </c:pt>
                <c:pt idx="345">
                  <c:v>645</c:v>
                </c:pt>
                <c:pt idx="346">
                  <c:v>646</c:v>
                </c:pt>
                <c:pt idx="347">
                  <c:v>647</c:v>
                </c:pt>
                <c:pt idx="348">
                  <c:v>648</c:v>
                </c:pt>
                <c:pt idx="349">
                  <c:v>649</c:v>
                </c:pt>
                <c:pt idx="350">
                  <c:v>650</c:v>
                </c:pt>
                <c:pt idx="351">
                  <c:v>651</c:v>
                </c:pt>
                <c:pt idx="352">
                  <c:v>652</c:v>
                </c:pt>
                <c:pt idx="353">
                  <c:v>653</c:v>
                </c:pt>
                <c:pt idx="354">
                  <c:v>654</c:v>
                </c:pt>
                <c:pt idx="355">
                  <c:v>655</c:v>
                </c:pt>
                <c:pt idx="356">
                  <c:v>656</c:v>
                </c:pt>
                <c:pt idx="357">
                  <c:v>657</c:v>
                </c:pt>
                <c:pt idx="358">
                  <c:v>658</c:v>
                </c:pt>
                <c:pt idx="359">
                  <c:v>659</c:v>
                </c:pt>
                <c:pt idx="360">
                  <c:v>660</c:v>
                </c:pt>
                <c:pt idx="361">
                  <c:v>661</c:v>
                </c:pt>
                <c:pt idx="362">
                  <c:v>662</c:v>
                </c:pt>
                <c:pt idx="363">
                  <c:v>663</c:v>
                </c:pt>
                <c:pt idx="364">
                  <c:v>664</c:v>
                </c:pt>
                <c:pt idx="365">
                  <c:v>665</c:v>
                </c:pt>
                <c:pt idx="366">
                  <c:v>666</c:v>
                </c:pt>
                <c:pt idx="367">
                  <c:v>667</c:v>
                </c:pt>
                <c:pt idx="368">
                  <c:v>668</c:v>
                </c:pt>
                <c:pt idx="369">
                  <c:v>669</c:v>
                </c:pt>
                <c:pt idx="370">
                  <c:v>670</c:v>
                </c:pt>
                <c:pt idx="371">
                  <c:v>671</c:v>
                </c:pt>
                <c:pt idx="372">
                  <c:v>672</c:v>
                </c:pt>
                <c:pt idx="373">
                  <c:v>673</c:v>
                </c:pt>
                <c:pt idx="374">
                  <c:v>674</c:v>
                </c:pt>
                <c:pt idx="375">
                  <c:v>675</c:v>
                </c:pt>
                <c:pt idx="376">
                  <c:v>676</c:v>
                </c:pt>
                <c:pt idx="377">
                  <c:v>677</c:v>
                </c:pt>
                <c:pt idx="378">
                  <c:v>678</c:v>
                </c:pt>
                <c:pt idx="379">
                  <c:v>679</c:v>
                </c:pt>
                <c:pt idx="380">
                  <c:v>680</c:v>
                </c:pt>
                <c:pt idx="381">
                  <c:v>681</c:v>
                </c:pt>
                <c:pt idx="382">
                  <c:v>682</c:v>
                </c:pt>
                <c:pt idx="383">
                  <c:v>683</c:v>
                </c:pt>
                <c:pt idx="384">
                  <c:v>684</c:v>
                </c:pt>
                <c:pt idx="385">
                  <c:v>685</c:v>
                </c:pt>
                <c:pt idx="386">
                  <c:v>686</c:v>
                </c:pt>
                <c:pt idx="387">
                  <c:v>687</c:v>
                </c:pt>
                <c:pt idx="388">
                  <c:v>688</c:v>
                </c:pt>
                <c:pt idx="389">
                  <c:v>689</c:v>
                </c:pt>
                <c:pt idx="390">
                  <c:v>690</c:v>
                </c:pt>
                <c:pt idx="391">
                  <c:v>691</c:v>
                </c:pt>
                <c:pt idx="392">
                  <c:v>692</c:v>
                </c:pt>
                <c:pt idx="393">
                  <c:v>693</c:v>
                </c:pt>
                <c:pt idx="394">
                  <c:v>694</c:v>
                </c:pt>
                <c:pt idx="395">
                  <c:v>695</c:v>
                </c:pt>
                <c:pt idx="396">
                  <c:v>696</c:v>
                </c:pt>
                <c:pt idx="397">
                  <c:v>697</c:v>
                </c:pt>
                <c:pt idx="398">
                  <c:v>698</c:v>
                </c:pt>
                <c:pt idx="399">
                  <c:v>699</c:v>
                </c:pt>
                <c:pt idx="400">
                  <c:v>700</c:v>
                </c:pt>
                <c:pt idx="401">
                  <c:v>701</c:v>
                </c:pt>
                <c:pt idx="402">
                  <c:v>702</c:v>
                </c:pt>
                <c:pt idx="403">
                  <c:v>703</c:v>
                </c:pt>
                <c:pt idx="404">
                  <c:v>704</c:v>
                </c:pt>
                <c:pt idx="405">
                  <c:v>705</c:v>
                </c:pt>
                <c:pt idx="406">
                  <c:v>706</c:v>
                </c:pt>
                <c:pt idx="407">
                  <c:v>707</c:v>
                </c:pt>
                <c:pt idx="408">
                  <c:v>708</c:v>
                </c:pt>
                <c:pt idx="409">
                  <c:v>709</c:v>
                </c:pt>
                <c:pt idx="410">
                  <c:v>710</c:v>
                </c:pt>
                <c:pt idx="411">
                  <c:v>711</c:v>
                </c:pt>
                <c:pt idx="412">
                  <c:v>712</c:v>
                </c:pt>
                <c:pt idx="413">
                  <c:v>713</c:v>
                </c:pt>
                <c:pt idx="414">
                  <c:v>714</c:v>
                </c:pt>
                <c:pt idx="415">
                  <c:v>715</c:v>
                </c:pt>
                <c:pt idx="416">
                  <c:v>716</c:v>
                </c:pt>
                <c:pt idx="417">
                  <c:v>717</c:v>
                </c:pt>
                <c:pt idx="418">
                  <c:v>718</c:v>
                </c:pt>
                <c:pt idx="419">
                  <c:v>719</c:v>
                </c:pt>
                <c:pt idx="420">
                  <c:v>720</c:v>
                </c:pt>
                <c:pt idx="421">
                  <c:v>721</c:v>
                </c:pt>
                <c:pt idx="422">
                  <c:v>722</c:v>
                </c:pt>
                <c:pt idx="423">
                  <c:v>723</c:v>
                </c:pt>
                <c:pt idx="424">
                  <c:v>724</c:v>
                </c:pt>
                <c:pt idx="425">
                  <c:v>725</c:v>
                </c:pt>
                <c:pt idx="426">
                  <c:v>726</c:v>
                </c:pt>
                <c:pt idx="427">
                  <c:v>727</c:v>
                </c:pt>
                <c:pt idx="428">
                  <c:v>728</c:v>
                </c:pt>
                <c:pt idx="429">
                  <c:v>729</c:v>
                </c:pt>
                <c:pt idx="430">
                  <c:v>730</c:v>
                </c:pt>
                <c:pt idx="431">
                  <c:v>731</c:v>
                </c:pt>
                <c:pt idx="432">
                  <c:v>732</c:v>
                </c:pt>
                <c:pt idx="433">
                  <c:v>733</c:v>
                </c:pt>
                <c:pt idx="434">
                  <c:v>734</c:v>
                </c:pt>
                <c:pt idx="435">
                  <c:v>735</c:v>
                </c:pt>
                <c:pt idx="436">
                  <c:v>736</c:v>
                </c:pt>
                <c:pt idx="437">
                  <c:v>737</c:v>
                </c:pt>
                <c:pt idx="438">
                  <c:v>738</c:v>
                </c:pt>
                <c:pt idx="439">
                  <c:v>739</c:v>
                </c:pt>
                <c:pt idx="440">
                  <c:v>740</c:v>
                </c:pt>
                <c:pt idx="441">
                  <c:v>741</c:v>
                </c:pt>
                <c:pt idx="442">
                  <c:v>742</c:v>
                </c:pt>
                <c:pt idx="443">
                  <c:v>743</c:v>
                </c:pt>
                <c:pt idx="444">
                  <c:v>744</c:v>
                </c:pt>
                <c:pt idx="445">
                  <c:v>745</c:v>
                </c:pt>
                <c:pt idx="446">
                  <c:v>746</c:v>
                </c:pt>
                <c:pt idx="447">
                  <c:v>747</c:v>
                </c:pt>
                <c:pt idx="448">
                  <c:v>748</c:v>
                </c:pt>
                <c:pt idx="449">
                  <c:v>749</c:v>
                </c:pt>
                <c:pt idx="450">
                  <c:v>750</c:v>
                </c:pt>
                <c:pt idx="451">
                  <c:v>751</c:v>
                </c:pt>
                <c:pt idx="452">
                  <c:v>752</c:v>
                </c:pt>
                <c:pt idx="453">
                  <c:v>753</c:v>
                </c:pt>
                <c:pt idx="454">
                  <c:v>754</c:v>
                </c:pt>
                <c:pt idx="455">
                  <c:v>755</c:v>
                </c:pt>
                <c:pt idx="456">
                  <c:v>756</c:v>
                </c:pt>
                <c:pt idx="457">
                  <c:v>757</c:v>
                </c:pt>
                <c:pt idx="458">
                  <c:v>758</c:v>
                </c:pt>
                <c:pt idx="459">
                  <c:v>759</c:v>
                </c:pt>
                <c:pt idx="460">
                  <c:v>760</c:v>
                </c:pt>
                <c:pt idx="461">
                  <c:v>761</c:v>
                </c:pt>
                <c:pt idx="462">
                  <c:v>762</c:v>
                </c:pt>
                <c:pt idx="463">
                  <c:v>763</c:v>
                </c:pt>
                <c:pt idx="464">
                  <c:v>764</c:v>
                </c:pt>
                <c:pt idx="465">
                  <c:v>765</c:v>
                </c:pt>
                <c:pt idx="466">
                  <c:v>766</c:v>
                </c:pt>
                <c:pt idx="467">
                  <c:v>767</c:v>
                </c:pt>
                <c:pt idx="468">
                  <c:v>768</c:v>
                </c:pt>
                <c:pt idx="469">
                  <c:v>769</c:v>
                </c:pt>
                <c:pt idx="470">
                  <c:v>770</c:v>
                </c:pt>
                <c:pt idx="471">
                  <c:v>771</c:v>
                </c:pt>
                <c:pt idx="472">
                  <c:v>772</c:v>
                </c:pt>
                <c:pt idx="473">
                  <c:v>773</c:v>
                </c:pt>
                <c:pt idx="474">
                  <c:v>774</c:v>
                </c:pt>
                <c:pt idx="475">
                  <c:v>775</c:v>
                </c:pt>
                <c:pt idx="476">
                  <c:v>776</c:v>
                </c:pt>
                <c:pt idx="477">
                  <c:v>777</c:v>
                </c:pt>
                <c:pt idx="478">
                  <c:v>778</c:v>
                </c:pt>
                <c:pt idx="479">
                  <c:v>779</c:v>
                </c:pt>
                <c:pt idx="480">
                  <c:v>780</c:v>
                </c:pt>
                <c:pt idx="481">
                  <c:v>781</c:v>
                </c:pt>
                <c:pt idx="482">
                  <c:v>782</c:v>
                </c:pt>
                <c:pt idx="483">
                  <c:v>783</c:v>
                </c:pt>
                <c:pt idx="484">
                  <c:v>784</c:v>
                </c:pt>
                <c:pt idx="485">
                  <c:v>785</c:v>
                </c:pt>
                <c:pt idx="486">
                  <c:v>786</c:v>
                </c:pt>
                <c:pt idx="487">
                  <c:v>787</c:v>
                </c:pt>
                <c:pt idx="488">
                  <c:v>788</c:v>
                </c:pt>
                <c:pt idx="489">
                  <c:v>789</c:v>
                </c:pt>
                <c:pt idx="490">
                  <c:v>790</c:v>
                </c:pt>
                <c:pt idx="491">
                  <c:v>791</c:v>
                </c:pt>
                <c:pt idx="492">
                  <c:v>792</c:v>
                </c:pt>
                <c:pt idx="493">
                  <c:v>793</c:v>
                </c:pt>
                <c:pt idx="494">
                  <c:v>794</c:v>
                </c:pt>
                <c:pt idx="495">
                  <c:v>795</c:v>
                </c:pt>
                <c:pt idx="496">
                  <c:v>796</c:v>
                </c:pt>
                <c:pt idx="497">
                  <c:v>797</c:v>
                </c:pt>
                <c:pt idx="498">
                  <c:v>798</c:v>
                </c:pt>
                <c:pt idx="499">
                  <c:v>799</c:v>
                </c:pt>
                <c:pt idx="500">
                  <c:v>800</c:v>
                </c:pt>
              </c:numCache>
            </c:numRef>
          </c:cat>
          <c:val>
            <c:numRef>
              <c:f>Sheet2!$D$2:$D$502</c:f>
              <c:numCache>
                <c:formatCode>0.00E+00</c:formatCode>
                <c:ptCount val="501"/>
                <c:pt idx="0">
                  <c:v>23985.157342999999</c:v>
                </c:pt>
                <c:pt idx="1">
                  <c:v>23975.914586999999</c:v>
                </c:pt>
                <c:pt idx="2">
                  <c:v>23968.188539999999</c:v>
                </c:pt>
                <c:pt idx="3">
                  <c:v>23961.794430999998</c:v>
                </c:pt>
                <c:pt idx="4">
                  <c:v>23956.482564000002</c:v>
                </c:pt>
                <c:pt idx="5">
                  <c:v>23952.005961999999</c:v>
                </c:pt>
                <c:pt idx="6">
                  <c:v>23948.116794000001</c:v>
                </c:pt>
                <c:pt idx="7">
                  <c:v>23944.564082000001</c:v>
                </c:pt>
                <c:pt idx="8">
                  <c:v>23941.09275</c:v>
                </c:pt>
                <c:pt idx="9">
                  <c:v>23937.444103000002</c:v>
                </c:pt>
                <c:pt idx="10">
                  <c:v>23933.357830000001</c:v>
                </c:pt>
                <c:pt idx="11">
                  <c:v>23928.577862999999</c:v>
                </c:pt>
                <c:pt idx="12">
                  <c:v>23923.029398999999</c:v>
                </c:pt>
                <c:pt idx="13">
                  <c:v>23916.938876</c:v>
                </c:pt>
                <c:pt idx="14">
                  <c:v>23910.559777999999</c:v>
                </c:pt>
                <c:pt idx="15">
                  <c:v>23904.139254999998</c:v>
                </c:pt>
                <c:pt idx="16">
                  <c:v>23897.915305999999</c:v>
                </c:pt>
                <c:pt idx="17">
                  <c:v>23892.115836000001</c:v>
                </c:pt>
                <c:pt idx="18">
                  <c:v>23886.959649</c:v>
                </c:pt>
                <c:pt idx="19">
                  <c:v>23882.659458999999</c:v>
                </c:pt>
                <c:pt idx="20">
                  <c:v>23879.426973000001</c:v>
                </c:pt>
                <c:pt idx="21">
                  <c:v>23877.462230000001</c:v>
                </c:pt>
                <c:pt idx="22">
                  <c:v>23876.71069</c:v>
                </c:pt>
                <c:pt idx="23">
                  <c:v>23876.921635999999</c:v>
                </c:pt>
                <c:pt idx="24">
                  <c:v>23877.840445000002</c:v>
                </c:pt>
                <c:pt idx="25">
                  <c:v>23879.206870999999</c:v>
                </c:pt>
                <c:pt idx="26">
                  <c:v>23880.749696999999</c:v>
                </c:pt>
                <c:pt idx="27">
                  <c:v>23882.183155999999</c:v>
                </c:pt>
                <c:pt idx="28">
                  <c:v>23883.205249999999</c:v>
                </c:pt>
                <c:pt idx="29">
                  <c:v>23883.498102000001</c:v>
                </c:pt>
                <c:pt idx="30">
                  <c:v>23882.730469999999</c:v>
                </c:pt>
                <c:pt idx="31">
                  <c:v>23880.562517999999</c:v>
                </c:pt>
                <c:pt idx="32">
                  <c:v>23876.662543999999</c:v>
                </c:pt>
                <c:pt idx="33">
                  <c:v>23870.927701000001</c:v>
                </c:pt>
                <c:pt idx="34">
                  <c:v>23863.491327</c:v>
                </c:pt>
                <c:pt idx="35">
                  <c:v>23854.510073000001</c:v>
                </c:pt>
                <c:pt idx="36">
                  <c:v>23844.150207999999</c:v>
                </c:pt>
                <c:pt idx="37">
                  <c:v>23832.583796999999</c:v>
                </c:pt>
                <c:pt idx="38">
                  <c:v>23819.985259000001</c:v>
                </c:pt>
                <c:pt idx="39">
                  <c:v>23806.528311999999</c:v>
                </c:pt>
                <c:pt idx="40">
                  <c:v>23792.383349</c:v>
                </c:pt>
                <c:pt idx="41">
                  <c:v>23777.715259000001</c:v>
                </c:pt>
                <c:pt idx="42">
                  <c:v>23762.681696</c:v>
                </c:pt>
                <c:pt idx="43">
                  <c:v>23747.435257000001</c:v>
                </c:pt>
                <c:pt idx="44">
                  <c:v>23732.199567</c:v>
                </c:pt>
                <c:pt idx="45">
                  <c:v>23717.273138</c:v>
                </c:pt>
                <c:pt idx="46">
                  <c:v>23702.955295</c:v>
                </c:pt>
                <c:pt idx="47">
                  <c:v>23689.543016</c:v>
                </c:pt>
                <c:pt idx="48">
                  <c:v>23677.331356999999</c:v>
                </c:pt>
                <c:pt idx="49">
                  <c:v>23666.614049</c:v>
                </c:pt>
                <c:pt idx="50">
                  <c:v>23657.684244</c:v>
                </c:pt>
                <c:pt idx="51">
                  <c:v>23650.835425000001</c:v>
                </c:pt>
                <c:pt idx="52">
                  <c:v>23646.362471</c:v>
                </c:pt>
                <c:pt idx="53">
                  <c:v>23644.562859999998</c:v>
                </c:pt>
                <c:pt idx="54">
                  <c:v>23645.738035999999</c:v>
                </c:pt>
                <c:pt idx="55">
                  <c:v>23650.150641</c:v>
                </c:pt>
                <c:pt idx="56">
                  <c:v>23657.742235999998</c:v>
                </c:pt>
                <c:pt idx="57">
                  <c:v>23668.311758</c:v>
                </c:pt>
                <c:pt idx="58">
                  <c:v>23681.659810000001</c:v>
                </c:pt>
                <c:pt idx="59">
                  <c:v>23697.588178000002</c:v>
                </c:pt>
                <c:pt idx="60">
                  <c:v>23715.898755999999</c:v>
                </c:pt>
                <c:pt idx="61">
                  <c:v>23736.392586000002</c:v>
                </c:pt>
                <c:pt idx="62">
                  <c:v>23758.868993</c:v>
                </c:pt>
                <c:pt idx="63">
                  <c:v>23783.124833999998</c:v>
                </c:pt>
                <c:pt idx="64">
                  <c:v>23808.953839000002</c:v>
                </c:pt>
                <c:pt idx="65">
                  <c:v>23836.146059999999</c:v>
                </c:pt>
                <c:pt idx="66">
                  <c:v>23864.487412999999</c:v>
                </c:pt>
                <c:pt idx="67">
                  <c:v>23893.759322000002</c:v>
                </c:pt>
                <c:pt idx="68">
                  <c:v>23923.738472000001</c:v>
                </c:pt>
                <c:pt idx="69">
                  <c:v>23954.210224999999</c:v>
                </c:pt>
                <c:pt idx="70">
                  <c:v>23984.996070000001</c:v>
                </c:pt>
                <c:pt idx="71">
                  <c:v>24015.921740999998</c:v>
                </c:pt>
                <c:pt idx="72">
                  <c:v>24046.809905999999</c:v>
                </c:pt>
                <c:pt idx="73">
                  <c:v>24077.480228</c:v>
                </c:pt>
                <c:pt idx="74">
                  <c:v>24107.749463</c:v>
                </c:pt>
                <c:pt idx="75">
                  <c:v>24137.431568</c:v>
                </c:pt>
                <c:pt idx="76">
                  <c:v>24166.337845999999</c:v>
                </c:pt>
                <c:pt idx="77">
                  <c:v>24194.277112</c:v>
                </c:pt>
                <c:pt idx="78">
                  <c:v>24221.055875999999</c:v>
                </c:pt>
                <c:pt idx="79">
                  <c:v>24246.478556999999</c:v>
                </c:pt>
                <c:pt idx="80">
                  <c:v>24270.347718000001</c:v>
                </c:pt>
                <c:pt idx="81">
                  <c:v>24292.464320999999</c:v>
                </c:pt>
                <c:pt idx="82">
                  <c:v>24312.635236999999</c:v>
                </c:pt>
                <c:pt idx="83">
                  <c:v>24330.833169000001</c:v>
                </c:pt>
                <c:pt idx="84">
                  <c:v>24347.199273999999</c:v>
                </c:pt>
                <c:pt idx="85">
                  <c:v>24361.884825000001</c:v>
                </c:pt>
                <c:pt idx="86">
                  <c:v>24375.043528999999</c:v>
                </c:pt>
                <c:pt idx="87">
                  <c:v>24386.831146</c:v>
                </c:pt>
                <c:pt idx="88">
                  <c:v>24397.405199000001</c:v>
                </c:pt>
                <c:pt idx="89">
                  <c:v>24406.924756</c:v>
                </c:pt>
                <c:pt idx="90">
                  <c:v>24415.550313</c:v>
                </c:pt>
                <c:pt idx="91">
                  <c:v>24423.443746000001</c:v>
                </c:pt>
                <c:pt idx="92">
                  <c:v>24430.768343</c:v>
                </c:pt>
                <c:pt idx="93">
                  <c:v>24437.688923999998</c:v>
                </c:pt>
                <c:pt idx="94">
                  <c:v>24444.372024</c:v>
                </c:pt>
                <c:pt idx="95">
                  <c:v>24450.986153000002</c:v>
                </c:pt>
                <c:pt idx="96">
                  <c:v>24457.702132999999</c:v>
                </c:pt>
                <c:pt idx="97">
                  <c:v>24464.693503999999</c:v>
                </c:pt>
                <c:pt idx="98">
                  <c:v>24472.127012000001</c:v>
                </c:pt>
                <c:pt idx="99">
                  <c:v>24480.022960999999</c:v>
                </c:pt>
                <c:pt idx="100">
                  <c:v>24488.287085</c:v>
                </c:pt>
                <c:pt idx="101">
                  <c:v>24496.821351999999</c:v>
                </c:pt>
                <c:pt idx="102">
                  <c:v>24505.526568000001</c:v>
                </c:pt>
                <c:pt idx="103">
                  <c:v>24514.302081000002</c:v>
                </c:pt>
                <c:pt idx="104">
                  <c:v>24523.045521</c:v>
                </c:pt>
                <c:pt idx="105">
                  <c:v>24531.652582999999</c:v>
                </c:pt>
                <c:pt idx="106">
                  <c:v>24540.016839</c:v>
                </c:pt>
                <c:pt idx="107">
                  <c:v>24548.029606</c:v>
                </c:pt>
                <c:pt idx="108">
                  <c:v>24555.579835</c:v>
                </c:pt>
                <c:pt idx="109">
                  <c:v>24562.554050999999</c:v>
                </c:pt>
                <c:pt idx="110">
                  <c:v>24568.836331999999</c:v>
                </c:pt>
                <c:pt idx="111">
                  <c:v>24574.308313000001</c:v>
                </c:pt>
                <c:pt idx="112">
                  <c:v>24578.849251</c:v>
                </c:pt>
                <c:pt idx="113">
                  <c:v>24582.336109</c:v>
                </c:pt>
                <c:pt idx="114">
                  <c:v>24584.656066</c:v>
                </c:pt>
                <c:pt idx="115">
                  <c:v>24585.822991000001</c:v>
                </c:pt>
                <c:pt idx="116">
                  <c:v>24585.927845999999</c:v>
                </c:pt>
                <c:pt idx="117">
                  <c:v>24585.064961</c:v>
                </c:pt>
                <c:pt idx="118">
                  <c:v>24583.330952</c:v>
                </c:pt>
                <c:pt idx="119">
                  <c:v>24580.824656000001</c:v>
                </c:pt>
                <c:pt idx="120">
                  <c:v>24577.647106</c:v>
                </c:pt>
                <c:pt idx="121">
                  <c:v>24573.901540999999</c:v>
                </c:pt>
                <c:pt idx="122">
                  <c:v>24569.693468000001</c:v>
                </c:pt>
                <c:pt idx="123">
                  <c:v>24565.130749</c:v>
                </c:pt>
                <c:pt idx="124">
                  <c:v>24560.323737999999</c:v>
                </c:pt>
                <c:pt idx="125">
                  <c:v>24555.385447000001</c:v>
                </c:pt>
                <c:pt idx="126">
                  <c:v>24550.431756999998</c:v>
                </c:pt>
                <c:pt idx="127">
                  <c:v>24545.58166</c:v>
                </c:pt>
                <c:pt idx="128">
                  <c:v>24540.957538999999</c:v>
                </c:pt>
                <c:pt idx="129">
                  <c:v>24536.685489</c:v>
                </c:pt>
                <c:pt idx="130">
                  <c:v>24532.895667000001</c:v>
                </c:pt>
                <c:pt idx="131">
                  <c:v>24529.717635000001</c:v>
                </c:pt>
                <c:pt idx="132">
                  <c:v>24527.168680999999</c:v>
                </c:pt>
                <c:pt idx="133">
                  <c:v>24525.149723999999</c:v>
                </c:pt>
                <c:pt idx="134">
                  <c:v>24523.554242999999</c:v>
                </c:pt>
                <c:pt idx="135">
                  <c:v>24522.272852999999</c:v>
                </c:pt>
                <c:pt idx="136">
                  <c:v>24521.192911999999</c:v>
                </c:pt>
                <c:pt idx="137">
                  <c:v>24520.198177999999</c:v>
                </c:pt>
                <c:pt idx="138">
                  <c:v>24519.16851</c:v>
                </c:pt>
                <c:pt idx="139">
                  <c:v>24517.979613</c:v>
                </c:pt>
                <c:pt idx="140">
                  <c:v>24516.502832999999</c:v>
                </c:pt>
                <c:pt idx="141">
                  <c:v>24514.605</c:v>
                </c:pt>
                <c:pt idx="142">
                  <c:v>24512.148313000002</c:v>
                </c:pt>
                <c:pt idx="143">
                  <c:v>24508.990285</c:v>
                </c:pt>
                <c:pt idx="144">
                  <c:v>24504.983727999999</c:v>
                </c:pt>
                <c:pt idx="145">
                  <c:v>24499.976793999998</c:v>
                </c:pt>
                <c:pt idx="146">
                  <c:v>24493.813067999999</c:v>
                </c:pt>
                <c:pt idx="147">
                  <c:v>24486.331713</c:v>
                </c:pt>
                <c:pt idx="148">
                  <c:v>24477.367667999999</c:v>
                </c:pt>
                <c:pt idx="149">
                  <c:v>24466.751907000002</c:v>
                </c:pt>
                <c:pt idx="150">
                  <c:v>24454.311740000001</c:v>
                </c:pt>
                <c:pt idx="151">
                  <c:v>24439.871244999998</c:v>
                </c:pt>
                <c:pt idx="152">
                  <c:v>24423.330351000001</c:v>
                </c:pt>
                <c:pt idx="153">
                  <c:v>24404.823649000002</c:v>
                </c:pt>
                <c:pt idx="154">
                  <c:v>24384.534271</c:v>
                </c:pt>
                <c:pt idx="155">
                  <c:v>24362.650725</c:v>
                </c:pt>
                <c:pt idx="156">
                  <c:v>24339.366518999999</c:v>
                </c:pt>
                <c:pt idx="157">
                  <c:v>24314.879837</c:v>
                </c:pt>
                <c:pt idx="158">
                  <c:v>24289.393278</c:v>
                </c:pt>
                <c:pt idx="159">
                  <c:v>24263.113663</c:v>
                </c:pt>
                <c:pt idx="160">
                  <c:v>24236.251896000002</c:v>
                </c:pt>
                <c:pt idx="161">
                  <c:v>24209.022897999999</c:v>
                </c:pt>
                <c:pt idx="162">
                  <c:v>24181.645595000002</c:v>
                </c:pt>
                <c:pt idx="163">
                  <c:v>24154.342975</c:v>
                </c:pt>
                <c:pt idx="164">
                  <c:v>24127.342203</c:v>
                </c:pt>
                <c:pt idx="165">
                  <c:v>24100.874802999999</c:v>
                </c:pt>
                <c:pt idx="166">
                  <c:v>24075.176898999998</c:v>
                </c:pt>
                <c:pt idx="167">
                  <c:v>24050.489518999999</c:v>
                </c:pt>
                <c:pt idx="168">
                  <c:v>24027.058964</c:v>
                </c:pt>
                <c:pt idx="169">
                  <c:v>24005.137237999999</c:v>
                </c:pt>
                <c:pt idx="170">
                  <c:v>23984.982539000001</c:v>
                </c:pt>
                <c:pt idx="171">
                  <c:v>23966.859817</c:v>
                </c:pt>
                <c:pt idx="172">
                  <c:v>23951.043168</c:v>
                </c:pt>
                <c:pt idx="173">
                  <c:v>23937.84145</c:v>
                </c:pt>
                <c:pt idx="174">
                  <c:v>23927.593864999999</c:v>
                </c:pt>
                <c:pt idx="175">
                  <c:v>23920.651245000001</c:v>
                </c:pt>
                <c:pt idx="176">
                  <c:v>23917.376382999999</c:v>
                </c:pt>
                <c:pt idx="177">
                  <c:v>23918.144939999998</c:v>
                </c:pt>
                <c:pt idx="178">
                  <c:v>23923.346416</c:v>
                </c:pt>
                <c:pt idx="179">
                  <c:v>23933.385206999999</c:v>
                </c:pt>
                <c:pt idx="180">
                  <c:v>23948.681739</c:v>
                </c:pt>
                <c:pt idx="181">
                  <c:v>23969.673720999999</c:v>
                </c:pt>
                <c:pt idx="182">
                  <c:v>23996.817502000002</c:v>
                </c:pt>
                <c:pt idx="183">
                  <c:v>24030.589572000001</c:v>
                </c:pt>
                <c:pt idx="184">
                  <c:v>24071.488208999999</c:v>
                </c:pt>
                <c:pt idx="185">
                  <c:v>24120.035297999999</c:v>
                </c:pt>
                <c:pt idx="186">
                  <c:v>24176.778340000001</c:v>
                </c:pt>
                <c:pt idx="187">
                  <c:v>24242.292672</c:v>
                </c:pt>
                <c:pt idx="188">
                  <c:v>24317.183921</c:v>
                </c:pt>
                <c:pt idx="189">
                  <c:v>24402.09072</c:v>
                </c:pt>
                <c:pt idx="190">
                  <c:v>24497.687704</c:v>
                </c:pt>
                <c:pt idx="191">
                  <c:v>24604.688825000001</c:v>
                </c:pt>
                <c:pt idx="192">
                  <c:v>24723.850988999999</c:v>
                </c:pt>
                <c:pt idx="193">
                  <c:v>24855.978071000001</c:v>
                </c:pt>
                <c:pt idx="194">
                  <c:v>25001.925306000001</c:v>
                </c:pt>
                <c:pt idx="195">
                  <c:v>25162.604088</c:v>
                </c:pt>
                <c:pt idx="196">
                  <c:v>25338.987028</c:v>
                </c:pt>
                <c:pt idx="197">
                  <c:v>25531.889695999998</c:v>
                </c:pt>
                <c:pt idx="198">
                  <c:v>25741.506195000002</c:v>
                </c:pt>
                <c:pt idx="199">
                  <c:v>25967.911680000001</c:v>
                </c:pt>
                <c:pt idx="200">
                  <c:v>26211.176984999998</c:v>
                </c:pt>
                <c:pt idx="201">
                  <c:v>26471.363715</c:v>
                </c:pt>
                <c:pt idx="202">
                  <c:v>26748.518658000001</c:v>
                </c:pt>
                <c:pt idx="203">
                  <c:v>27042.667492</c:v>
                </c:pt>
                <c:pt idx="204">
                  <c:v>27353.807731000001</c:v>
                </c:pt>
                <c:pt idx="205">
                  <c:v>27681.900937999999</c:v>
                </c:pt>
                <c:pt idx="206">
                  <c:v>28026.864238999999</c:v>
                </c:pt>
                <c:pt idx="207">
                  <c:v>28388.561215999998</c:v>
                </c:pt>
                <c:pt idx="208">
                  <c:v>28766.792335999999</c:v>
                </c:pt>
                <c:pt idx="209">
                  <c:v>29161.285110000001</c:v>
                </c:pt>
                <c:pt idx="210">
                  <c:v>29571.684225000001</c:v>
                </c:pt>
                <c:pt idx="211">
                  <c:v>29997.541976</c:v>
                </c:pt>
                <c:pt idx="212">
                  <c:v>30438.309307</c:v>
                </c:pt>
                <c:pt idx="213">
                  <c:v>30893.327807999998</c:v>
                </c:pt>
                <c:pt idx="214">
                  <c:v>31361.822932999999</c:v>
                </c:pt>
                <c:pt idx="215">
                  <c:v>31842.898625999998</c:v>
                </c:pt>
                <c:pt idx="216">
                  <c:v>32335.533350000002</c:v>
                </c:pt>
                <c:pt idx="217">
                  <c:v>32838.577297999997</c:v>
                </c:pt>
                <c:pt idx="218">
                  <c:v>33350.750310000003</c:v>
                </c:pt>
                <c:pt idx="219">
                  <c:v>33870.639735999997</c:v>
                </c:pt>
                <c:pt idx="220">
                  <c:v>34396.697286000002</c:v>
                </c:pt>
                <c:pt idx="221">
                  <c:v>34927.234083000003</c:v>
                </c:pt>
                <c:pt idx="222">
                  <c:v>35460.759275999997</c:v>
                </c:pt>
                <c:pt idx="223">
                  <c:v>35996.725230999997</c:v>
                </c:pt>
                <c:pt idx="224">
                  <c:v>36534.780860999999</c:v>
                </c:pt>
                <c:pt idx="225">
                  <c:v>37074.583493999999</c:v>
                </c:pt>
                <c:pt idx="226">
                  <c:v>37615.788721999998</c:v>
                </c:pt>
                <c:pt idx="227">
                  <c:v>38158.039621999997</c:v>
                </c:pt>
                <c:pt idx="228">
                  <c:v>38700.956295000004</c:v>
                </c:pt>
                <c:pt idx="229">
                  <c:v>39244.126651999999</c:v>
                </c:pt>
                <c:pt idx="230">
                  <c:v>39787.099203999998</c:v>
                </c:pt>
                <c:pt idx="231">
                  <c:v>40329.378477999999</c:v>
                </c:pt>
                <c:pt idx="232">
                  <c:v>40870.423410000003</c:v>
                </c:pt>
                <c:pt idx="233">
                  <c:v>41409.648860000001</c:v>
                </c:pt>
                <c:pt idx="234">
                  <c:v>41946.430168999999</c:v>
                </c:pt>
                <c:pt idx="235">
                  <c:v>42480.110500000003</c:v>
                </c:pt>
                <c:pt idx="236">
                  <c:v>43010.010548999999</c:v>
                </c:pt>
                <c:pt idx="237">
                  <c:v>43535.440148000001</c:v>
                </c:pt>
                <c:pt idx="238">
                  <c:v>44055.711197999997</c:v>
                </c:pt>
                <c:pt idx="239">
                  <c:v>44570.151401000003</c:v>
                </c:pt>
                <c:pt idx="240">
                  <c:v>45078.118254000001</c:v>
                </c:pt>
                <c:pt idx="241">
                  <c:v>45579.012828999999</c:v>
                </c:pt>
                <c:pt idx="242">
                  <c:v>46072.292919</c:v>
                </c:pt>
                <c:pt idx="243">
                  <c:v>46557.485215000001</c:v>
                </c:pt>
                <c:pt idx="244">
                  <c:v>47034.196234000003</c:v>
                </c:pt>
                <c:pt idx="245">
                  <c:v>47502.121799</c:v>
                </c:pt>
                <c:pt idx="246">
                  <c:v>47961.054953999999</c:v>
                </c:pt>
                <c:pt idx="247">
                  <c:v>48410.892233999999</c:v>
                </c:pt>
                <c:pt idx="248">
                  <c:v>48851.638289000002</c:v>
                </c:pt>
                <c:pt idx="249">
                  <c:v>49283.396823000003</c:v>
                </c:pt>
                <c:pt idx="250">
                  <c:v>49705.898370000003</c:v>
                </c:pt>
                <c:pt idx="251">
                  <c:v>50118.276105999998</c:v>
                </c:pt>
                <c:pt idx="252">
                  <c:v>50519.592839999998</c:v>
                </c:pt>
                <c:pt idx="253">
                  <c:v>50908.882691999999</c:v>
                </c:pt>
                <c:pt idx="254">
                  <c:v>51285.153791999997</c:v>
                </c:pt>
                <c:pt idx="255">
                  <c:v>51647.391431999997</c:v>
                </c:pt>
                <c:pt idx="256">
                  <c:v>51994.561695999997</c:v>
                </c:pt>
                <c:pt idx="257">
                  <c:v>52325.615582999999</c:v>
                </c:pt>
                <c:pt idx="258">
                  <c:v>52639.493630999998</c:v>
                </c:pt>
                <c:pt idx="259">
                  <c:v>52935.131031999998</c:v>
                </c:pt>
                <c:pt idx="260">
                  <c:v>53211.463255000002</c:v>
                </c:pt>
                <c:pt idx="261">
                  <c:v>53467.432128</c:v>
                </c:pt>
                <c:pt idx="262">
                  <c:v>53701.992378000003</c:v>
                </c:pt>
                <c:pt idx="263">
                  <c:v>53914.118577000001</c:v>
                </c:pt>
                <c:pt idx="264">
                  <c:v>54102.812442000002</c:v>
                </c:pt>
                <c:pt idx="265">
                  <c:v>54267.110438000003</c:v>
                </c:pt>
                <c:pt idx="266">
                  <c:v>54406.091602</c:v>
                </c:pt>
                <c:pt idx="267">
                  <c:v>54518.885509</c:v>
                </c:pt>
                <c:pt idx="268">
                  <c:v>54604.680282000001</c:v>
                </c:pt>
                <c:pt idx="269">
                  <c:v>54662.730551000001</c:v>
                </c:pt>
                <c:pt idx="270">
                  <c:v>54692.365238999999</c:v>
                </c:pt>
                <c:pt idx="271">
                  <c:v>54692.995068999997</c:v>
                </c:pt>
                <c:pt idx="272">
                  <c:v>54664.119664999998</c:v>
                </c:pt>
                <c:pt idx="273">
                  <c:v>54605.334138999999</c:v>
                </c:pt>
                <c:pt idx="274">
                  <c:v>54516.335019999999</c:v>
                </c:pt>
                <c:pt idx="275">
                  <c:v>54396.925446000001</c:v>
                </c:pt>
                <c:pt idx="276">
                  <c:v>54247.019483999997</c:v>
                </c:pt>
                <c:pt idx="277">
                  <c:v>54066.645493999997</c:v>
                </c:pt>
                <c:pt idx="278">
                  <c:v>53855.948462</c:v>
                </c:pt>
                <c:pt idx="279">
                  <c:v>53615.191221000001</c:v>
                </c:pt>
                <c:pt idx="280">
                  <c:v>53344.754534</c:v>
                </c:pt>
                <c:pt idx="281">
                  <c:v>53045.135988000002</c:v>
                </c:pt>
                <c:pt idx="282">
                  <c:v>52716.947716000002</c:v>
                </c:pt>
                <c:pt idx="283">
                  <c:v>52360.972091000003</c:v>
                </c:pt>
                <c:pt idx="284">
                  <c:v>51978.413035999998</c:v>
                </c:pt>
                <c:pt idx="285">
                  <c:v>51570.664783</c:v>
                </c:pt>
                <c:pt idx="286">
                  <c:v>51139.188950000003</c:v>
                </c:pt>
                <c:pt idx="287">
                  <c:v>50685.500424999998</c:v>
                </c:pt>
                <c:pt idx="288">
                  <c:v>50211.153510999997</c:v>
                </c:pt>
                <c:pt idx="289">
                  <c:v>49717.728461999999</c:v>
                </c:pt>
                <c:pt idx="290">
                  <c:v>49206.818590000003</c:v>
                </c:pt>
                <c:pt idx="291">
                  <c:v>48680.018085999996</c:v>
                </c:pt>
                <c:pt idx="292">
                  <c:v>48138.910681000001</c:v>
                </c:pt>
                <c:pt idx="293">
                  <c:v>47585.059249999998</c:v>
                </c:pt>
                <c:pt idx="294">
                  <c:v>47019.996417000002</c:v>
                </c:pt>
                <c:pt idx="295">
                  <c:v>46445.216202000003</c:v>
                </c:pt>
                <c:pt idx="296">
                  <c:v>45862.166747000003</c:v>
                </c:pt>
                <c:pt idx="297">
                  <c:v>45272.244098000003</c:v>
                </c:pt>
                <c:pt idx="298">
                  <c:v>44676.787022999997</c:v>
                </c:pt>
                <c:pt idx="299">
                  <c:v>44077.072848999996</c:v>
                </c:pt>
                <c:pt idx="300">
                  <c:v>43474.314235999998</c:v>
                </c:pt>
                <c:pt idx="301">
                  <c:v>42869.656856000001</c:v>
                </c:pt>
                <c:pt idx="302">
                  <c:v>42264.177885999998</c:v>
                </c:pt>
                <c:pt idx="303">
                  <c:v>41658.885257000002</c:v>
                </c:pt>
                <c:pt idx="304">
                  <c:v>41054.717578000003</c:v>
                </c:pt>
                <c:pt idx="305">
                  <c:v>40452.544647000002</c:v>
                </c:pt>
                <c:pt idx="306">
                  <c:v>39853.168494999998</c:v>
                </c:pt>
                <c:pt idx="307">
                  <c:v>39257.324866000003</c:v>
                </c:pt>
                <c:pt idx="308">
                  <c:v>38665.685082000004</c:v>
                </c:pt>
                <c:pt idx="309">
                  <c:v>38078.858203999996</c:v>
                </c:pt>
                <c:pt idx="310">
                  <c:v>37497.393455999998</c:v>
                </c:pt>
                <c:pt idx="311">
                  <c:v>36921.782826000002</c:v>
                </c:pt>
                <c:pt idx="312">
                  <c:v>36352.463816000003</c:v>
                </c:pt>
                <c:pt idx="313">
                  <c:v>35789.822275999999</c:v>
                </c:pt>
                <c:pt idx="314">
                  <c:v>35234.195301</c:v>
                </c:pt>
                <c:pt idx="315">
                  <c:v>34685.874135999999</c:v>
                </c:pt>
                <c:pt idx="316">
                  <c:v>34145.107075</c:v>
                </c:pt>
                <c:pt idx="317">
                  <c:v>33612.102146999998</c:v>
                </c:pt>
                <c:pt idx="318">
                  <c:v>33086.995710000003</c:v>
                </c:pt>
                <c:pt idx="319">
                  <c:v>32569.821372999999</c:v>
                </c:pt>
                <c:pt idx="320">
                  <c:v>32060.588271000001</c:v>
                </c:pt>
                <c:pt idx="321">
                  <c:v>31559.293482000001</c:v>
                </c:pt>
                <c:pt idx="322">
                  <c:v>31065.923123</c:v>
                </c:pt>
                <c:pt idx="323">
                  <c:v>30580.453358999999</c:v>
                </c:pt>
                <c:pt idx="324">
                  <c:v>30102.851345999999</c:v>
                </c:pt>
                <c:pt idx="325">
                  <c:v>29633.076105</c:v>
                </c:pt>
                <c:pt idx="326">
                  <c:v>29171.079328</c:v>
                </c:pt>
                <c:pt idx="327">
                  <c:v>28716.806128</c:v>
                </c:pt>
                <c:pt idx="328">
                  <c:v>28270.195724000001</c:v>
                </c:pt>
                <c:pt idx="329">
                  <c:v>27831.182087000001</c:v>
                </c:pt>
                <c:pt idx="330">
                  <c:v>27399.694518</c:v>
                </c:pt>
                <c:pt idx="331">
                  <c:v>26975.658196</c:v>
                </c:pt>
                <c:pt idx="332">
                  <c:v>26558.994674000001</c:v>
                </c:pt>
                <c:pt idx="333">
                  <c:v>26149.622331999999</c:v>
                </c:pt>
                <c:pt idx="334">
                  <c:v>25747.456803000001</c:v>
                </c:pt>
                <c:pt idx="335">
                  <c:v>25352.411354</c:v>
                </c:pt>
                <c:pt idx="336">
                  <c:v>24964.397239999998</c:v>
                </c:pt>
                <c:pt idx="337">
                  <c:v>24583.324024000001</c:v>
                </c:pt>
                <c:pt idx="338">
                  <c:v>24209.099874</c:v>
                </c:pt>
                <c:pt idx="339">
                  <c:v>23841.631827000001</c:v>
                </c:pt>
                <c:pt idx="340">
                  <c:v>23480.826041</c:v>
                </c:pt>
                <c:pt idx="341">
                  <c:v>23126.588008999999</c:v>
                </c:pt>
                <c:pt idx="342">
                  <c:v>22778.822766000001</c:v>
                </c:pt>
                <c:pt idx="343">
                  <c:v>22437.435072</c:v>
                </c:pt>
                <c:pt idx="344">
                  <c:v>22102.329576</c:v>
                </c:pt>
                <c:pt idx="345">
                  <c:v>21773.410962999998</c:v>
                </c:pt>
                <c:pt idx="346">
                  <c:v>21450.584096999999</c:v>
                </c:pt>
                <c:pt idx="347">
                  <c:v>21133.754133999999</c:v>
                </c:pt>
                <c:pt idx="348">
                  <c:v>20822.826634000001</c:v>
                </c:pt>
                <c:pt idx="349">
                  <c:v>20517.707659</c:v>
                </c:pt>
                <c:pt idx="350">
                  <c:v>20218.303857999999</c:v>
                </c:pt>
                <c:pt idx="351">
                  <c:v>19924.522546</c:v>
                </c:pt>
                <c:pt idx="352">
                  <c:v>19636.271769999999</c:v>
                </c:pt>
                <c:pt idx="353">
                  <c:v>19353.460369</c:v>
                </c:pt>
                <c:pt idx="354">
                  <c:v>19075.998028999998</c:v>
                </c:pt>
                <c:pt idx="355">
                  <c:v>18803.795327</c:v>
                </c:pt>
                <c:pt idx="356">
                  <c:v>18536.763770000001</c:v>
                </c:pt>
                <c:pt idx="357">
                  <c:v>18274.81583</c:v>
                </c:pt>
                <c:pt idx="358">
                  <c:v>18017.864971999999</c:v>
                </c:pt>
                <c:pt idx="359">
                  <c:v>17765.825680000002</c:v>
                </c:pt>
                <c:pt idx="360">
                  <c:v>17518.613329</c:v>
                </c:pt>
                <c:pt idx="361">
                  <c:v>17276.140847999999</c:v>
                </c:pt>
                <c:pt idx="362">
                  <c:v>17038.317964999998</c:v>
                </c:pt>
                <c:pt idx="363">
                  <c:v>16805.054197000001</c:v>
                </c:pt>
                <c:pt idx="364">
                  <c:v>16576.259169000001</c:v>
                </c:pt>
                <c:pt idx="365">
                  <c:v>16351.842785000001</c:v>
                </c:pt>
                <c:pt idx="366">
                  <c:v>16131.715383999999</c:v>
                </c:pt>
                <c:pt idx="367">
                  <c:v>15915.787872000001</c:v>
                </c:pt>
                <c:pt idx="368">
                  <c:v>15703.971852999999</c:v>
                </c:pt>
                <c:pt idx="369">
                  <c:v>15496.179733000001</c:v>
                </c:pt>
                <c:pt idx="370">
                  <c:v>15292.324818999999</c:v>
                </c:pt>
                <c:pt idx="371">
                  <c:v>15092.321409</c:v>
                </c:pt>
                <c:pt idx="372">
                  <c:v>14896.084868</c:v>
                </c:pt>
                <c:pt idx="373">
                  <c:v>14703.531692</c:v>
                </c:pt>
                <c:pt idx="374">
                  <c:v>14514.579567999999</c:v>
                </c:pt>
                <c:pt idx="375">
                  <c:v>14329.147423</c:v>
                </c:pt>
                <c:pt idx="376">
                  <c:v>14147.155468000001</c:v>
                </c:pt>
                <c:pt idx="377">
                  <c:v>13968.525229999999</c:v>
                </c:pt>
                <c:pt idx="378">
                  <c:v>13793.179585</c:v>
                </c:pt>
                <c:pt idx="379">
                  <c:v>13621.042778000001</c:v>
                </c:pt>
                <c:pt idx="380">
                  <c:v>13452.040444</c:v>
                </c:pt>
                <c:pt idx="381">
                  <c:v>13286.099619000001</c:v>
                </c:pt>
                <c:pt idx="382">
                  <c:v>13123.148751000001</c:v>
                </c:pt>
                <c:pt idx="383">
                  <c:v>12963.117700999999</c:v>
                </c:pt>
                <c:pt idx="384">
                  <c:v>12805.937750999999</c:v>
                </c:pt>
                <c:pt idx="385">
                  <c:v>12651.541595000001</c:v>
                </c:pt>
                <c:pt idx="386">
                  <c:v>12499.863341</c:v>
                </c:pt>
                <c:pt idx="387">
                  <c:v>12350.838497999999</c:v>
                </c:pt>
                <c:pt idx="388">
                  <c:v>12204.403969999999</c:v>
                </c:pt>
                <c:pt idx="389">
                  <c:v>12060.498044</c:v>
                </c:pt>
                <c:pt idx="390">
                  <c:v>11919.060374000001</c:v>
                </c:pt>
                <c:pt idx="391">
                  <c:v>11780.031969</c:v>
                </c:pt>
                <c:pt idx="392">
                  <c:v>11643.355175000001</c:v>
                </c:pt>
                <c:pt idx="393">
                  <c:v>11508.973656</c:v>
                </c:pt>
                <c:pt idx="394">
                  <c:v>11376.832377999999</c:v>
                </c:pt>
                <c:pt idx="395">
                  <c:v>11246.877587000001</c:v>
                </c:pt>
                <c:pt idx="396">
                  <c:v>11119.056788</c:v>
                </c:pt>
                <c:pt idx="397">
                  <c:v>10993.318724000001</c:v>
                </c:pt>
                <c:pt idx="398">
                  <c:v>10869.613358000001</c:v>
                </c:pt>
                <c:pt idx="399">
                  <c:v>10747.891844</c:v>
                </c:pt>
                <c:pt idx="400">
                  <c:v>10628.106508999999</c:v>
                </c:pt>
                <c:pt idx="401">
                  <c:v>10510.21083</c:v>
                </c:pt>
                <c:pt idx="402">
                  <c:v>10394.159408</c:v>
                </c:pt>
                <c:pt idx="403">
                  <c:v>10279.907948</c:v>
                </c:pt>
                <c:pt idx="404">
                  <c:v>10167.413232999999</c:v>
                </c:pt>
                <c:pt idx="405">
                  <c:v>10056.633277999999</c:v>
                </c:pt>
                <c:pt idx="406">
                  <c:v>9947.5310821000003</c:v>
                </c:pt>
                <c:pt idx="407">
                  <c:v>9840.0744589999995</c:v>
                </c:pt>
                <c:pt idx="408">
                  <c:v>9734.2321367000004</c:v>
                </c:pt>
                <c:pt idx="409">
                  <c:v>9629.9735633</c:v>
                </c:pt>
                <c:pt idx="410">
                  <c:v>9527.2688880000005</c:v>
                </c:pt>
                <c:pt idx="411">
                  <c:v>9426.0889427999991</c:v>
                </c:pt>
                <c:pt idx="412">
                  <c:v>9326.4052245000003</c:v>
                </c:pt>
                <c:pt idx="413">
                  <c:v>9228.1898775999998</c:v>
                </c:pt>
                <c:pt idx="414">
                  <c:v>9131.4156770999998</c:v>
                </c:pt>
                <c:pt idx="415">
                  <c:v>9036.0560124000003</c:v>
                </c:pt>
                <c:pt idx="416">
                  <c:v>8942.0848709999991</c:v>
                </c:pt>
                <c:pt idx="417">
                  <c:v>8849.4768234999992</c:v>
                </c:pt>
                <c:pt idx="418">
                  <c:v>8758.2070079999994</c:v>
                </c:pt>
                <c:pt idx="419">
                  <c:v>8668.2511159000005</c:v>
                </c:pt>
                <c:pt idx="420">
                  <c:v>8579.5853776000004</c:v>
                </c:pt>
                <c:pt idx="421">
                  <c:v>8492.1865483000001</c:v>
                </c:pt>
                <c:pt idx="422">
                  <c:v>8406.0318951999998</c:v>
                </c:pt>
                <c:pt idx="423">
                  <c:v>8321.0991840000006</c:v>
                </c:pt>
                <c:pt idx="424">
                  <c:v>8237.3666661999996</c:v>
                </c:pt>
                <c:pt idx="425">
                  <c:v>8154.8130670999999</c:v>
                </c:pt>
                <c:pt idx="426">
                  <c:v>8073.4175734999999</c:v>
                </c:pt>
                <c:pt idx="427">
                  <c:v>7993.1598223000001</c:v>
                </c:pt>
                <c:pt idx="428">
                  <c:v>7914.0198888000004</c:v>
                </c:pt>
                <c:pt idx="429">
                  <c:v>7835.9782763000003</c:v>
                </c:pt>
                <c:pt idx="430">
                  <c:v>7759.0159045999999</c:v>
                </c:pt>
                <c:pt idx="431">
                  <c:v>7683.1141004000001</c:v>
                </c:pt>
                <c:pt idx="432">
                  <c:v>7608.2545866</c:v>
                </c:pt>
                <c:pt idx="433">
                  <c:v>7534.4194725999996</c:v>
                </c:pt>
                <c:pt idx="434">
                  <c:v>7461.5912451000004</c:v>
                </c:pt>
                <c:pt idx="435">
                  <c:v>7389.7527582000002</c:v>
                </c:pt>
                <c:pt idx="436">
                  <c:v>7318.8872246999999</c:v>
                </c:pt>
                <c:pt idx="437">
                  <c:v>7248.9782075000003</c:v>
                </c:pt>
                <c:pt idx="438">
                  <c:v>7180.0096104000004</c:v>
                </c:pt>
                <c:pt idx="439">
                  <c:v>7111.9656705999996</c:v>
                </c:pt>
                <c:pt idx="440">
                  <c:v>7044.8309498999997</c:v>
                </c:pt>
                <c:pt idx="441">
                  <c:v>6978.5903270999997</c:v>
                </c:pt>
                <c:pt idx="442">
                  <c:v>6913.2289904999998</c:v>
                </c:pt>
                <c:pt idx="443">
                  <c:v>6848.7324302999996</c:v>
                </c:pt>
                <c:pt idx="444">
                  <c:v>6785.0864313000002</c:v>
                </c:pt>
                <c:pt idx="445">
                  <c:v>6722.2770657000001</c:v>
                </c:pt>
                <c:pt idx="446">
                  <c:v>6660.2906868999999</c:v>
                </c:pt>
                <c:pt idx="447">
                  <c:v>6599.1139217999998</c:v>
                </c:pt>
                <c:pt idx="448">
                  <c:v>6538.7336652000004</c:v>
                </c:pt>
                <c:pt idx="449">
                  <c:v>6479.1370729999999</c:v>
                </c:pt>
                <c:pt idx="450">
                  <c:v>6420.3115563000001</c:v>
                </c:pt>
                <c:pt idx="451">
                  <c:v>6362.2447751999998</c:v>
                </c:pt>
                <c:pt idx="452">
                  <c:v>6304.9246327999999</c:v>
                </c:pt>
                <c:pt idx="453">
                  <c:v>6248.3392702000001</c:v>
                </c:pt>
                <c:pt idx="454">
                  <c:v>6192.4770601999999</c:v>
                </c:pt>
                <c:pt idx="455">
                  <c:v>6137.3266022999996</c:v>
                </c:pt>
                <c:pt idx="456">
                  <c:v>6082.8767175000003</c:v>
                </c:pt>
                <c:pt idx="457">
                  <c:v>6029.1162353999998</c:v>
                </c:pt>
                <c:pt idx="458">
                  <c:v>5976.0333776999996</c:v>
                </c:pt>
                <c:pt idx="459">
                  <c:v>5923.6163979000003</c:v>
                </c:pt>
                <c:pt idx="460">
                  <c:v>5871.8537862000003</c:v>
                </c:pt>
                <c:pt idx="461">
                  <c:v>5820.7342645999997</c:v>
                </c:pt>
                <c:pt idx="462">
                  <c:v>5770.2467813000003</c:v>
                </c:pt>
                <c:pt idx="463">
                  <c:v>5720.3805062000001</c:v>
                </c:pt>
                <c:pt idx="464">
                  <c:v>5671.1248256999997</c:v>
                </c:pt>
                <c:pt idx="465">
                  <c:v>5622.4693380999997</c:v>
                </c:pt>
                <c:pt idx="466">
                  <c:v>5574.4038485000001</c:v>
                </c:pt>
                <c:pt idx="467">
                  <c:v>5526.9183648999997</c:v>
                </c:pt>
                <c:pt idx="468">
                  <c:v>5480.0030932</c:v>
                </c:pt>
                <c:pt idx="469">
                  <c:v>5433.6484330000003</c:v>
                </c:pt>
                <c:pt idx="470">
                  <c:v>5387.8449735000004</c:v>
                </c:pt>
                <c:pt idx="471">
                  <c:v>5342.5834889999996</c:v>
                </c:pt>
                <c:pt idx="472">
                  <c:v>5297.8549351000001</c:v>
                </c:pt>
                <c:pt idx="473">
                  <c:v>5253.6504447999996</c:v>
                </c:pt>
                <c:pt idx="474">
                  <c:v>5209.9613244000002</c:v>
                </c:pt>
                <c:pt idx="475">
                  <c:v>5166.7790496999996</c:v>
                </c:pt>
                <c:pt idx="476">
                  <c:v>5124.0952625999998</c:v>
                </c:pt>
                <c:pt idx="477">
                  <c:v>5081.9017671000001</c:v>
                </c:pt>
                <c:pt idx="478">
                  <c:v>5040.1905262</c:v>
                </c:pt>
                <c:pt idx="479">
                  <c:v>4998.9536580000004</c:v>
                </c:pt>
                <c:pt idx="480">
                  <c:v>4958.1834326999997</c:v>
                </c:pt>
                <c:pt idx="481">
                  <c:v>4917.8722690000004</c:v>
                </c:pt>
                <c:pt idx="482">
                  <c:v>4878.0127314000001</c:v>
                </c:pt>
                <c:pt idx="483">
                  <c:v>4838.5975262000002</c:v>
                </c:pt>
                <c:pt idx="484">
                  <c:v>4799.6194994999996</c:v>
                </c:pt>
                <c:pt idx="485">
                  <c:v>4761.0716333</c:v>
                </c:pt>
                <c:pt idx="486">
                  <c:v>4722.9470431999998</c:v>
                </c:pt>
                <c:pt idx="487">
                  <c:v>4685.2389750000002</c:v>
                </c:pt>
                <c:pt idx="488">
                  <c:v>4647.9408025000002</c:v>
                </c:pt>
                <c:pt idx="489">
                  <c:v>4611.0460242999998</c:v>
                </c:pt>
                <c:pt idx="490">
                  <c:v>4574.5482614000002</c:v>
                </c:pt>
                <c:pt idx="491">
                  <c:v>4538.4412546000003</c:v>
                </c:pt>
                <c:pt idx="492">
                  <c:v>4502.7188617000002</c:v>
                </c:pt>
                <c:pt idx="493">
                  <c:v>4467.3750553</c:v>
                </c:pt>
                <c:pt idx="494">
                  <c:v>4432.4039203000002</c:v>
                </c:pt>
                <c:pt idx="495">
                  <c:v>4397.7996516000003</c:v>
                </c:pt>
                <c:pt idx="496">
                  <c:v>4363.5565514999998</c:v>
                </c:pt>
                <c:pt idx="497">
                  <c:v>4329.6690279000004</c:v>
                </c:pt>
                <c:pt idx="498">
                  <c:v>4296.1315917000002</c:v>
                </c:pt>
                <c:pt idx="499">
                  <c:v>4262.9388547999997</c:v>
                </c:pt>
                <c:pt idx="500">
                  <c:v>4230.0855278999998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11-4A5E-9E3D-9AA442A7A3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4429471"/>
        <c:axId val="2024430303"/>
      </c:lineChart>
      <c:catAx>
        <c:axId val="20244294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>
                    <a:solidFill>
                      <a:schemeClr val="tx1"/>
                    </a:solidFill>
                  </a:rPr>
                  <a:t>Wavelength</a:t>
                </a:r>
                <a:r>
                  <a:rPr lang="en-CA" baseline="0">
                    <a:solidFill>
                      <a:schemeClr val="tx1"/>
                    </a:solidFill>
                  </a:rPr>
                  <a:t> (nm)</a:t>
                </a:r>
                <a:endParaRPr lang="en-CA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4430303"/>
        <c:crosses val="autoZero"/>
        <c:auto val="1"/>
        <c:lblAlgn val="ctr"/>
        <c:lblOffset val="100"/>
        <c:tickLblSkip val="50"/>
        <c:tickMarkSkip val="50"/>
        <c:noMultiLvlLbl val="0"/>
      </c:catAx>
      <c:valAx>
        <c:axId val="2024430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dirty="0">
                    <a:solidFill>
                      <a:schemeClr val="tx1"/>
                    </a:solidFill>
                  </a:rPr>
                  <a:t>Cross Section</a:t>
                </a:r>
                <a:r>
                  <a:rPr lang="en-CA" baseline="0" dirty="0">
                    <a:solidFill>
                      <a:schemeClr val="tx1"/>
                    </a:solidFill>
                  </a:rPr>
                  <a:t> (</a:t>
                </a:r>
                <a:r>
                  <a:rPr lang="en-US" sz="1000" b="0" i="0" u="none" strike="noStrike" baseline="0" dirty="0">
                    <a:solidFill>
                      <a:schemeClr val="tx1"/>
                    </a:solidFill>
                    <a:effectLst/>
                  </a:rPr>
                  <a:t>nm²)</a:t>
                </a:r>
                <a:endParaRPr lang="en-CA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4429471"/>
        <c:crosses val="autoZero"/>
        <c:crossBetween val="between"/>
      </c:valAx>
      <c:spPr>
        <a:noFill/>
        <a:ln>
          <a:solidFill>
            <a:srgbClr val="000000"/>
          </a:solidFill>
        </a:ln>
        <a:effectLst/>
      </c:spPr>
    </c:plotArea>
    <c:legend>
      <c:legendPos val="l"/>
      <c:layout>
        <c:manualLayout>
          <c:xMode val="edge"/>
          <c:yMode val="edge"/>
          <c:x val="0.22382978723404257"/>
          <c:y val="6.3367235345581807E-2"/>
          <c:w val="0.24044308929468927"/>
          <c:h val="0.2343766404199475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>Absorption</c:v>
                </c:pt>
              </c:strCache>
            </c:strRef>
          </c:tx>
          <c:spPr>
            <a:ln w="28575" cap="rnd">
              <a:solidFill>
                <a:srgbClr val="013AEF"/>
              </a:solidFill>
              <a:round/>
            </a:ln>
            <a:effectLst/>
          </c:spPr>
          <c:marker>
            <c:symbol val="none"/>
          </c:marker>
          <c:cat>
            <c:numRef>
              <c:f>Sheet5!$A$2:$A$502</c:f>
              <c:numCache>
                <c:formatCode>General</c:formatCode>
                <c:ptCount val="501"/>
                <c:pt idx="0">
                  <c:v>300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  <c:pt idx="181">
                  <c:v>481</c:v>
                </c:pt>
                <c:pt idx="182">
                  <c:v>482</c:v>
                </c:pt>
                <c:pt idx="183">
                  <c:v>483</c:v>
                </c:pt>
                <c:pt idx="184">
                  <c:v>484</c:v>
                </c:pt>
                <c:pt idx="185">
                  <c:v>485</c:v>
                </c:pt>
                <c:pt idx="186">
                  <c:v>486</c:v>
                </c:pt>
                <c:pt idx="187">
                  <c:v>487</c:v>
                </c:pt>
                <c:pt idx="188">
                  <c:v>488</c:v>
                </c:pt>
                <c:pt idx="189">
                  <c:v>489</c:v>
                </c:pt>
                <c:pt idx="190">
                  <c:v>490</c:v>
                </c:pt>
                <c:pt idx="191">
                  <c:v>491</c:v>
                </c:pt>
                <c:pt idx="192">
                  <c:v>492</c:v>
                </c:pt>
                <c:pt idx="193">
                  <c:v>493</c:v>
                </c:pt>
                <c:pt idx="194">
                  <c:v>494</c:v>
                </c:pt>
                <c:pt idx="195">
                  <c:v>495</c:v>
                </c:pt>
                <c:pt idx="196">
                  <c:v>496</c:v>
                </c:pt>
                <c:pt idx="197">
                  <c:v>497</c:v>
                </c:pt>
                <c:pt idx="198">
                  <c:v>498</c:v>
                </c:pt>
                <c:pt idx="199">
                  <c:v>499</c:v>
                </c:pt>
                <c:pt idx="200">
                  <c:v>500</c:v>
                </c:pt>
                <c:pt idx="201">
                  <c:v>501</c:v>
                </c:pt>
                <c:pt idx="202">
                  <c:v>502</c:v>
                </c:pt>
                <c:pt idx="203">
                  <c:v>503</c:v>
                </c:pt>
                <c:pt idx="204">
                  <c:v>504</c:v>
                </c:pt>
                <c:pt idx="205">
                  <c:v>505</c:v>
                </c:pt>
                <c:pt idx="206">
                  <c:v>506</c:v>
                </c:pt>
                <c:pt idx="207">
                  <c:v>507</c:v>
                </c:pt>
                <c:pt idx="208">
                  <c:v>508</c:v>
                </c:pt>
                <c:pt idx="209">
                  <c:v>509</c:v>
                </c:pt>
                <c:pt idx="210">
                  <c:v>510</c:v>
                </c:pt>
                <c:pt idx="211">
                  <c:v>511</c:v>
                </c:pt>
                <c:pt idx="212">
                  <c:v>512</c:v>
                </c:pt>
                <c:pt idx="213">
                  <c:v>513</c:v>
                </c:pt>
                <c:pt idx="214">
                  <c:v>514</c:v>
                </c:pt>
                <c:pt idx="215">
                  <c:v>515</c:v>
                </c:pt>
                <c:pt idx="216">
                  <c:v>516</c:v>
                </c:pt>
                <c:pt idx="217">
                  <c:v>517</c:v>
                </c:pt>
                <c:pt idx="218">
                  <c:v>518</c:v>
                </c:pt>
                <c:pt idx="219">
                  <c:v>519</c:v>
                </c:pt>
                <c:pt idx="220">
                  <c:v>520</c:v>
                </c:pt>
                <c:pt idx="221">
                  <c:v>521</c:v>
                </c:pt>
                <c:pt idx="222">
                  <c:v>522</c:v>
                </c:pt>
                <c:pt idx="223">
                  <c:v>523</c:v>
                </c:pt>
                <c:pt idx="224">
                  <c:v>524</c:v>
                </c:pt>
                <c:pt idx="225">
                  <c:v>525</c:v>
                </c:pt>
                <c:pt idx="226">
                  <c:v>526</c:v>
                </c:pt>
                <c:pt idx="227">
                  <c:v>527</c:v>
                </c:pt>
                <c:pt idx="228">
                  <c:v>528</c:v>
                </c:pt>
                <c:pt idx="229">
                  <c:v>529</c:v>
                </c:pt>
                <c:pt idx="230">
                  <c:v>530</c:v>
                </c:pt>
                <c:pt idx="231">
                  <c:v>531</c:v>
                </c:pt>
                <c:pt idx="232">
                  <c:v>532</c:v>
                </c:pt>
                <c:pt idx="233">
                  <c:v>533</c:v>
                </c:pt>
                <c:pt idx="234">
                  <c:v>534</c:v>
                </c:pt>
                <c:pt idx="235">
                  <c:v>535</c:v>
                </c:pt>
                <c:pt idx="236">
                  <c:v>536</c:v>
                </c:pt>
                <c:pt idx="237">
                  <c:v>537</c:v>
                </c:pt>
                <c:pt idx="238">
                  <c:v>538</c:v>
                </c:pt>
                <c:pt idx="239">
                  <c:v>539</c:v>
                </c:pt>
                <c:pt idx="240">
                  <c:v>540</c:v>
                </c:pt>
                <c:pt idx="241">
                  <c:v>541</c:v>
                </c:pt>
                <c:pt idx="242">
                  <c:v>542</c:v>
                </c:pt>
                <c:pt idx="243">
                  <c:v>543</c:v>
                </c:pt>
                <c:pt idx="244">
                  <c:v>544</c:v>
                </c:pt>
                <c:pt idx="245">
                  <c:v>545</c:v>
                </c:pt>
                <c:pt idx="246">
                  <c:v>546</c:v>
                </c:pt>
                <c:pt idx="247">
                  <c:v>547</c:v>
                </c:pt>
                <c:pt idx="248">
                  <c:v>548</c:v>
                </c:pt>
                <c:pt idx="249">
                  <c:v>549</c:v>
                </c:pt>
                <c:pt idx="250">
                  <c:v>550</c:v>
                </c:pt>
                <c:pt idx="251">
                  <c:v>551</c:v>
                </c:pt>
                <c:pt idx="252">
                  <c:v>552</c:v>
                </c:pt>
                <c:pt idx="253">
                  <c:v>553</c:v>
                </c:pt>
                <c:pt idx="254">
                  <c:v>554</c:v>
                </c:pt>
                <c:pt idx="255">
                  <c:v>555</c:v>
                </c:pt>
                <c:pt idx="256">
                  <c:v>556</c:v>
                </c:pt>
                <c:pt idx="257">
                  <c:v>557</c:v>
                </c:pt>
                <c:pt idx="258">
                  <c:v>558</c:v>
                </c:pt>
                <c:pt idx="259">
                  <c:v>559</c:v>
                </c:pt>
                <c:pt idx="260">
                  <c:v>560</c:v>
                </c:pt>
                <c:pt idx="261">
                  <c:v>561</c:v>
                </c:pt>
                <c:pt idx="262">
                  <c:v>562</c:v>
                </c:pt>
                <c:pt idx="263">
                  <c:v>563</c:v>
                </c:pt>
                <c:pt idx="264">
                  <c:v>564</c:v>
                </c:pt>
                <c:pt idx="265">
                  <c:v>565</c:v>
                </c:pt>
                <c:pt idx="266">
                  <c:v>566</c:v>
                </c:pt>
                <c:pt idx="267">
                  <c:v>567</c:v>
                </c:pt>
                <c:pt idx="268">
                  <c:v>568</c:v>
                </c:pt>
                <c:pt idx="269">
                  <c:v>569</c:v>
                </c:pt>
                <c:pt idx="270">
                  <c:v>570</c:v>
                </c:pt>
                <c:pt idx="271">
                  <c:v>571</c:v>
                </c:pt>
                <c:pt idx="272">
                  <c:v>572</c:v>
                </c:pt>
                <c:pt idx="273">
                  <c:v>573</c:v>
                </c:pt>
                <c:pt idx="274">
                  <c:v>574</c:v>
                </c:pt>
                <c:pt idx="275">
                  <c:v>575</c:v>
                </c:pt>
                <c:pt idx="276">
                  <c:v>576</c:v>
                </c:pt>
                <c:pt idx="277">
                  <c:v>577</c:v>
                </c:pt>
                <c:pt idx="278">
                  <c:v>578</c:v>
                </c:pt>
                <c:pt idx="279">
                  <c:v>579</c:v>
                </c:pt>
                <c:pt idx="280">
                  <c:v>580</c:v>
                </c:pt>
                <c:pt idx="281">
                  <c:v>581</c:v>
                </c:pt>
                <c:pt idx="282">
                  <c:v>582</c:v>
                </c:pt>
                <c:pt idx="283">
                  <c:v>583</c:v>
                </c:pt>
                <c:pt idx="284">
                  <c:v>584</c:v>
                </c:pt>
                <c:pt idx="285">
                  <c:v>585</c:v>
                </c:pt>
                <c:pt idx="286">
                  <c:v>586</c:v>
                </c:pt>
                <c:pt idx="287">
                  <c:v>587</c:v>
                </c:pt>
                <c:pt idx="288">
                  <c:v>588</c:v>
                </c:pt>
                <c:pt idx="289">
                  <c:v>589</c:v>
                </c:pt>
                <c:pt idx="290">
                  <c:v>590</c:v>
                </c:pt>
                <c:pt idx="291">
                  <c:v>591</c:v>
                </c:pt>
                <c:pt idx="292">
                  <c:v>592</c:v>
                </c:pt>
                <c:pt idx="293">
                  <c:v>593</c:v>
                </c:pt>
                <c:pt idx="294">
                  <c:v>594</c:v>
                </c:pt>
                <c:pt idx="295">
                  <c:v>595</c:v>
                </c:pt>
                <c:pt idx="296">
                  <c:v>596</c:v>
                </c:pt>
                <c:pt idx="297">
                  <c:v>597</c:v>
                </c:pt>
                <c:pt idx="298">
                  <c:v>598</c:v>
                </c:pt>
                <c:pt idx="299">
                  <c:v>599</c:v>
                </c:pt>
                <c:pt idx="300">
                  <c:v>600</c:v>
                </c:pt>
                <c:pt idx="301">
                  <c:v>601</c:v>
                </c:pt>
                <c:pt idx="302">
                  <c:v>602</c:v>
                </c:pt>
                <c:pt idx="303">
                  <c:v>603</c:v>
                </c:pt>
                <c:pt idx="304">
                  <c:v>604</c:v>
                </c:pt>
                <c:pt idx="305">
                  <c:v>605</c:v>
                </c:pt>
                <c:pt idx="306">
                  <c:v>606</c:v>
                </c:pt>
                <c:pt idx="307">
                  <c:v>607</c:v>
                </c:pt>
                <c:pt idx="308">
                  <c:v>608</c:v>
                </c:pt>
                <c:pt idx="309">
                  <c:v>609</c:v>
                </c:pt>
                <c:pt idx="310">
                  <c:v>610</c:v>
                </c:pt>
                <c:pt idx="311">
                  <c:v>611</c:v>
                </c:pt>
                <c:pt idx="312">
                  <c:v>612</c:v>
                </c:pt>
                <c:pt idx="313">
                  <c:v>613</c:v>
                </c:pt>
                <c:pt idx="314">
                  <c:v>614</c:v>
                </c:pt>
                <c:pt idx="315">
                  <c:v>615</c:v>
                </c:pt>
                <c:pt idx="316">
                  <c:v>616</c:v>
                </c:pt>
                <c:pt idx="317">
                  <c:v>617</c:v>
                </c:pt>
                <c:pt idx="318">
                  <c:v>618</c:v>
                </c:pt>
                <c:pt idx="319">
                  <c:v>619</c:v>
                </c:pt>
                <c:pt idx="320">
                  <c:v>620</c:v>
                </c:pt>
                <c:pt idx="321">
                  <c:v>621</c:v>
                </c:pt>
                <c:pt idx="322">
                  <c:v>622</c:v>
                </c:pt>
                <c:pt idx="323">
                  <c:v>623</c:v>
                </c:pt>
                <c:pt idx="324">
                  <c:v>624</c:v>
                </c:pt>
                <c:pt idx="325">
                  <c:v>625</c:v>
                </c:pt>
                <c:pt idx="326">
                  <c:v>626</c:v>
                </c:pt>
                <c:pt idx="327">
                  <c:v>627</c:v>
                </c:pt>
                <c:pt idx="328">
                  <c:v>628</c:v>
                </c:pt>
                <c:pt idx="329">
                  <c:v>629</c:v>
                </c:pt>
                <c:pt idx="330">
                  <c:v>630</c:v>
                </c:pt>
                <c:pt idx="331">
                  <c:v>631</c:v>
                </c:pt>
                <c:pt idx="332">
                  <c:v>632</c:v>
                </c:pt>
                <c:pt idx="333">
                  <c:v>633</c:v>
                </c:pt>
                <c:pt idx="334">
                  <c:v>634</c:v>
                </c:pt>
                <c:pt idx="335">
                  <c:v>635</c:v>
                </c:pt>
                <c:pt idx="336">
                  <c:v>636</c:v>
                </c:pt>
                <c:pt idx="337">
                  <c:v>637</c:v>
                </c:pt>
                <c:pt idx="338">
                  <c:v>638</c:v>
                </c:pt>
                <c:pt idx="339">
                  <c:v>639</c:v>
                </c:pt>
                <c:pt idx="340">
                  <c:v>640</c:v>
                </c:pt>
                <c:pt idx="341">
                  <c:v>641</c:v>
                </c:pt>
                <c:pt idx="342">
                  <c:v>642</c:v>
                </c:pt>
                <c:pt idx="343">
                  <c:v>643</c:v>
                </c:pt>
                <c:pt idx="344">
                  <c:v>644</c:v>
                </c:pt>
                <c:pt idx="345">
                  <c:v>645</c:v>
                </c:pt>
                <c:pt idx="346">
                  <c:v>646</c:v>
                </c:pt>
                <c:pt idx="347">
                  <c:v>647</c:v>
                </c:pt>
                <c:pt idx="348">
                  <c:v>648</c:v>
                </c:pt>
                <c:pt idx="349">
                  <c:v>649</c:v>
                </c:pt>
                <c:pt idx="350">
                  <c:v>650</c:v>
                </c:pt>
                <c:pt idx="351">
                  <c:v>651</c:v>
                </c:pt>
                <c:pt idx="352">
                  <c:v>652</c:v>
                </c:pt>
                <c:pt idx="353">
                  <c:v>653</c:v>
                </c:pt>
                <c:pt idx="354">
                  <c:v>654</c:v>
                </c:pt>
                <c:pt idx="355">
                  <c:v>655</c:v>
                </c:pt>
                <c:pt idx="356">
                  <c:v>656</c:v>
                </c:pt>
                <c:pt idx="357">
                  <c:v>657</c:v>
                </c:pt>
                <c:pt idx="358">
                  <c:v>658</c:v>
                </c:pt>
                <c:pt idx="359">
                  <c:v>659</c:v>
                </c:pt>
                <c:pt idx="360">
                  <c:v>660</c:v>
                </c:pt>
                <c:pt idx="361">
                  <c:v>661</c:v>
                </c:pt>
                <c:pt idx="362">
                  <c:v>662</c:v>
                </c:pt>
                <c:pt idx="363">
                  <c:v>663</c:v>
                </c:pt>
                <c:pt idx="364">
                  <c:v>664</c:v>
                </c:pt>
                <c:pt idx="365">
                  <c:v>665</c:v>
                </c:pt>
                <c:pt idx="366">
                  <c:v>666</c:v>
                </c:pt>
                <c:pt idx="367">
                  <c:v>667</c:v>
                </c:pt>
                <c:pt idx="368">
                  <c:v>668</c:v>
                </c:pt>
                <c:pt idx="369">
                  <c:v>669</c:v>
                </c:pt>
                <c:pt idx="370">
                  <c:v>670</c:v>
                </c:pt>
                <c:pt idx="371">
                  <c:v>671</c:v>
                </c:pt>
                <c:pt idx="372">
                  <c:v>672</c:v>
                </c:pt>
                <c:pt idx="373">
                  <c:v>673</c:v>
                </c:pt>
                <c:pt idx="374">
                  <c:v>674</c:v>
                </c:pt>
                <c:pt idx="375">
                  <c:v>675</c:v>
                </c:pt>
                <c:pt idx="376">
                  <c:v>676</c:v>
                </c:pt>
                <c:pt idx="377">
                  <c:v>677</c:v>
                </c:pt>
                <c:pt idx="378">
                  <c:v>678</c:v>
                </c:pt>
                <c:pt idx="379">
                  <c:v>679</c:v>
                </c:pt>
                <c:pt idx="380">
                  <c:v>680</c:v>
                </c:pt>
                <c:pt idx="381">
                  <c:v>681</c:v>
                </c:pt>
                <c:pt idx="382">
                  <c:v>682</c:v>
                </c:pt>
                <c:pt idx="383">
                  <c:v>683</c:v>
                </c:pt>
                <c:pt idx="384">
                  <c:v>684</c:v>
                </c:pt>
                <c:pt idx="385">
                  <c:v>685</c:v>
                </c:pt>
                <c:pt idx="386">
                  <c:v>686</c:v>
                </c:pt>
                <c:pt idx="387">
                  <c:v>687</c:v>
                </c:pt>
                <c:pt idx="388">
                  <c:v>688</c:v>
                </c:pt>
                <c:pt idx="389">
                  <c:v>689</c:v>
                </c:pt>
                <c:pt idx="390">
                  <c:v>690</c:v>
                </c:pt>
                <c:pt idx="391">
                  <c:v>691</c:v>
                </c:pt>
                <c:pt idx="392">
                  <c:v>692</c:v>
                </c:pt>
                <c:pt idx="393">
                  <c:v>693</c:v>
                </c:pt>
                <c:pt idx="394">
                  <c:v>694</c:v>
                </c:pt>
                <c:pt idx="395">
                  <c:v>695</c:v>
                </c:pt>
                <c:pt idx="396">
                  <c:v>696</c:v>
                </c:pt>
                <c:pt idx="397">
                  <c:v>697</c:v>
                </c:pt>
                <c:pt idx="398">
                  <c:v>698</c:v>
                </c:pt>
                <c:pt idx="399">
                  <c:v>699</c:v>
                </c:pt>
                <c:pt idx="400">
                  <c:v>700</c:v>
                </c:pt>
                <c:pt idx="401">
                  <c:v>701</c:v>
                </c:pt>
                <c:pt idx="402">
                  <c:v>702</c:v>
                </c:pt>
                <c:pt idx="403">
                  <c:v>703</c:v>
                </c:pt>
                <c:pt idx="404">
                  <c:v>704</c:v>
                </c:pt>
                <c:pt idx="405">
                  <c:v>705</c:v>
                </c:pt>
                <c:pt idx="406">
                  <c:v>706</c:v>
                </c:pt>
                <c:pt idx="407">
                  <c:v>707</c:v>
                </c:pt>
                <c:pt idx="408">
                  <c:v>708</c:v>
                </c:pt>
                <c:pt idx="409">
                  <c:v>709</c:v>
                </c:pt>
                <c:pt idx="410">
                  <c:v>710</c:v>
                </c:pt>
                <c:pt idx="411">
                  <c:v>711</c:v>
                </c:pt>
                <c:pt idx="412">
                  <c:v>712</c:v>
                </c:pt>
                <c:pt idx="413">
                  <c:v>713</c:v>
                </c:pt>
                <c:pt idx="414">
                  <c:v>714</c:v>
                </c:pt>
                <c:pt idx="415">
                  <c:v>715</c:v>
                </c:pt>
                <c:pt idx="416">
                  <c:v>716</c:v>
                </c:pt>
                <c:pt idx="417">
                  <c:v>717</c:v>
                </c:pt>
                <c:pt idx="418">
                  <c:v>718</c:v>
                </c:pt>
                <c:pt idx="419">
                  <c:v>719</c:v>
                </c:pt>
                <c:pt idx="420">
                  <c:v>720</c:v>
                </c:pt>
                <c:pt idx="421">
                  <c:v>721</c:v>
                </c:pt>
                <c:pt idx="422">
                  <c:v>722</c:v>
                </c:pt>
                <c:pt idx="423">
                  <c:v>723</c:v>
                </c:pt>
                <c:pt idx="424">
                  <c:v>724</c:v>
                </c:pt>
                <c:pt idx="425">
                  <c:v>725</c:v>
                </c:pt>
                <c:pt idx="426">
                  <c:v>726</c:v>
                </c:pt>
                <c:pt idx="427">
                  <c:v>727</c:v>
                </c:pt>
                <c:pt idx="428">
                  <c:v>728</c:v>
                </c:pt>
                <c:pt idx="429">
                  <c:v>729</c:v>
                </c:pt>
                <c:pt idx="430">
                  <c:v>730</c:v>
                </c:pt>
                <c:pt idx="431">
                  <c:v>731</c:v>
                </c:pt>
                <c:pt idx="432">
                  <c:v>732</c:v>
                </c:pt>
                <c:pt idx="433">
                  <c:v>733</c:v>
                </c:pt>
                <c:pt idx="434">
                  <c:v>734</c:v>
                </c:pt>
                <c:pt idx="435">
                  <c:v>735</c:v>
                </c:pt>
                <c:pt idx="436">
                  <c:v>736</c:v>
                </c:pt>
                <c:pt idx="437">
                  <c:v>737</c:v>
                </c:pt>
                <c:pt idx="438">
                  <c:v>738</c:v>
                </c:pt>
                <c:pt idx="439">
                  <c:v>739</c:v>
                </c:pt>
                <c:pt idx="440">
                  <c:v>740</c:v>
                </c:pt>
                <c:pt idx="441">
                  <c:v>741</c:v>
                </c:pt>
                <c:pt idx="442">
                  <c:v>742</c:v>
                </c:pt>
                <c:pt idx="443">
                  <c:v>743</c:v>
                </c:pt>
                <c:pt idx="444">
                  <c:v>744</c:v>
                </c:pt>
                <c:pt idx="445">
                  <c:v>745</c:v>
                </c:pt>
                <c:pt idx="446">
                  <c:v>746</c:v>
                </c:pt>
                <c:pt idx="447">
                  <c:v>747</c:v>
                </c:pt>
                <c:pt idx="448">
                  <c:v>748</c:v>
                </c:pt>
                <c:pt idx="449">
                  <c:v>749</c:v>
                </c:pt>
                <c:pt idx="450">
                  <c:v>750</c:v>
                </c:pt>
                <c:pt idx="451">
                  <c:v>751</c:v>
                </c:pt>
                <c:pt idx="452">
                  <c:v>752</c:v>
                </c:pt>
                <c:pt idx="453">
                  <c:v>753</c:v>
                </c:pt>
                <c:pt idx="454">
                  <c:v>754</c:v>
                </c:pt>
                <c:pt idx="455">
                  <c:v>755</c:v>
                </c:pt>
                <c:pt idx="456">
                  <c:v>756</c:v>
                </c:pt>
                <c:pt idx="457">
                  <c:v>757</c:v>
                </c:pt>
                <c:pt idx="458">
                  <c:v>758</c:v>
                </c:pt>
                <c:pt idx="459">
                  <c:v>759</c:v>
                </c:pt>
                <c:pt idx="460">
                  <c:v>760</c:v>
                </c:pt>
                <c:pt idx="461">
                  <c:v>761</c:v>
                </c:pt>
                <c:pt idx="462">
                  <c:v>762</c:v>
                </c:pt>
                <c:pt idx="463">
                  <c:v>763</c:v>
                </c:pt>
                <c:pt idx="464">
                  <c:v>764</c:v>
                </c:pt>
                <c:pt idx="465">
                  <c:v>765</c:v>
                </c:pt>
                <c:pt idx="466">
                  <c:v>766</c:v>
                </c:pt>
                <c:pt idx="467">
                  <c:v>767</c:v>
                </c:pt>
                <c:pt idx="468">
                  <c:v>768</c:v>
                </c:pt>
                <c:pt idx="469">
                  <c:v>769</c:v>
                </c:pt>
                <c:pt idx="470">
                  <c:v>770</c:v>
                </c:pt>
                <c:pt idx="471">
                  <c:v>771</c:v>
                </c:pt>
                <c:pt idx="472">
                  <c:v>772</c:v>
                </c:pt>
                <c:pt idx="473">
                  <c:v>773</c:v>
                </c:pt>
                <c:pt idx="474">
                  <c:v>774</c:v>
                </c:pt>
                <c:pt idx="475">
                  <c:v>775</c:v>
                </c:pt>
                <c:pt idx="476">
                  <c:v>776</c:v>
                </c:pt>
                <c:pt idx="477">
                  <c:v>777</c:v>
                </c:pt>
                <c:pt idx="478">
                  <c:v>778</c:v>
                </c:pt>
                <c:pt idx="479">
                  <c:v>779</c:v>
                </c:pt>
                <c:pt idx="480">
                  <c:v>780</c:v>
                </c:pt>
                <c:pt idx="481">
                  <c:v>781</c:v>
                </c:pt>
                <c:pt idx="482">
                  <c:v>782</c:v>
                </c:pt>
                <c:pt idx="483">
                  <c:v>783</c:v>
                </c:pt>
                <c:pt idx="484">
                  <c:v>784</c:v>
                </c:pt>
                <c:pt idx="485">
                  <c:v>785</c:v>
                </c:pt>
                <c:pt idx="486">
                  <c:v>786</c:v>
                </c:pt>
                <c:pt idx="487">
                  <c:v>787</c:v>
                </c:pt>
                <c:pt idx="488">
                  <c:v>788</c:v>
                </c:pt>
                <c:pt idx="489">
                  <c:v>789</c:v>
                </c:pt>
                <c:pt idx="490">
                  <c:v>790</c:v>
                </c:pt>
                <c:pt idx="491">
                  <c:v>791</c:v>
                </c:pt>
                <c:pt idx="492">
                  <c:v>792</c:v>
                </c:pt>
                <c:pt idx="493">
                  <c:v>793</c:v>
                </c:pt>
                <c:pt idx="494">
                  <c:v>794</c:v>
                </c:pt>
                <c:pt idx="495">
                  <c:v>795</c:v>
                </c:pt>
                <c:pt idx="496">
                  <c:v>796</c:v>
                </c:pt>
                <c:pt idx="497">
                  <c:v>797</c:v>
                </c:pt>
                <c:pt idx="498">
                  <c:v>798</c:v>
                </c:pt>
                <c:pt idx="499">
                  <c:v>799</c:v>
                </c:pt>
                <c:pt idx="500">
                  <c:v>800</c:v>
                </c:pt>
              </c:numCache>
            </c:numRef>
          </c:cat>
          <c:val>
            <c:numRef>
              <c:f>Sheet5!$B$2:$B$502</c:f>
              <c:numCache>
                <c:formatCode>0.00E+00</c:formatCode>
                <c:ptCount val="501"/>
                <c:pt idx="0">
                  <c:v>4693.0900620000002</c:v>
                </c:pt>
                <c:pt idx="1">
                  <c:v>4692.8417882000003</c:v>
                </c:pt>
                <c:pt idx="2">
                  <c:v>4692.2664629000001</c:v>
                </c:pt>
                <c:pt idx="3">
                  <c:v>4691.4158811999996</c:v>
                </c:pt>
                <c:pt idx="4">
                  <c:v>4690.3470348999999</c:v>
                </c:pt>
                <c:pt idx="5">
                  <c:v>4689.1121341999997</c:v>
                </c:pt>
                <c:pt idx="6">
                  <c:v>4687.7600198999999</c:v>
                </c:pt>
                <c:pt idx="7">
                  <c:v>4686.3371233999997</c:v>
                </c:pt>
                <c:pt idx="8">
                  <c:v>4684.8879606</c:v>
                </c:pt>
                <c:pt idx="9">
                  <c:v>4683.4551377999996</c:v>
                </c:pt>
                <c:pt idx="10">
                  <c:v>4682.078845</c:v>
                </c:pt>
                <c:pt idx="11">
                  <c:v>4680.7953422000001</c:v>
                </c:pt>
                <c:pt idx="12">
                  <c:v>4679.6002138000003</c:v>
                </c:pt>
                <c:pt idx="13">
                  <c:v>4678.4268185000001</c:v>
                </c:pt>
                <c:pt idx="14">
                  <c:v>4677.2060557000004</c:v>
                </c:pt>
                <c:pt idx="15">
                  <c:v>4675.8737781</c:v>
                </c:pt>
                <c:pt idx="16">
                  <c:v>4674.3714227</c:v>
                </c:pt>
                <c:pt idx="17">
                  <c:v>4672.6459326000004</c:v>
                </c:pt>
                <c:pt idx="18">
                  <c:v>4670.6489570000003</c:v>
                </c:pt>
                <c:pt idx="19">
                  <c:v>4668.3353158999998</c:v>
                </c:pt>
                <c:pt idx="20">
                  <c:v>4665.6607035999996</c:v>
                </c:pt>
                <c:pt idx="21">
                  <c:v>4662.5817599000002</c:v>
                </c:pt>
                <c:pt idx="22">
                  <c:v>4659.0969021999999</c:v>
                </c:pt>
                <c:pt idx="23">
                  <c:v>4655.2347712000001</c:v>
                </c:pt>
                <c:pt idx="24">
                  <c:v>4651.0213731000003</c:v>
                </c:pt>
                <c:pt idx="25">
                  <c:v>4646.4820281000002</c:v>
                </c:pt>
                <c:pt idx="26">
                  <c:v>4641.6437702000003</c:v>
                </c:pt>
                <c:pt idx="27">
                  <c:v>4636.5372224000002</c:v>
                </c:pt>
                <c:pt idx="28">
                  <c:v>4631.1978922999997</c:v>
                </c:pt>
                <c:pt idx="29">
                  <c:v>4625.6668197999998</c:v>
                </c:pt>
                <c:pt idx="30">
                  <c:v>4619.9905006999998</c:v>
                </c:pt>
                <c:pt idx="31">
                  <c:v>4614.2200101999997</c:v>
                </c:pt>
                <c:pt idx="32">
                  <c:v>4608.4080958000004</c:v>
                </c:pt>
                <c:pt idx="33">
                  <c:v>4602.5806875999997</c:v>
                </c:pt>
                <c:pt idx="34">
                  <c:v>4596.7334755000002</c:v>
                </c:pt>
                <c:pt idx="35">
                  <c:v>4590.8572298999998</c:v>
                </c:pt>
                <c:pt idx="36">
                  <c:v>4584.9399577000004</c:v>
                </c:pt>
                <c:pt idx="37">
                  <c:v>4578.9678670000003</c:v>
                </c:pt>
                <c:pt idx="38">
                  <c:v>4572.9262586000004</c:v>
                </c:pt>
                <c:pt idx="39">
                  <c:v>4566.8003264999998</c:v>
                </c:pt>
                <c:pt idx="40">
                  <c:v>4560.5758540999996</c:v>
                </c:pt>
                <c:pt idx="41">
                  <c:v>4554.2397969000003</c:v>
                </c:pt>
                <c:pt idx="42">
                  <c:v>4547.7807431000001</c:v>
                </c:pt>
                <c:pt idx="43">
                  <c:v>4541.1909044000004</c:v>
                </c:pt>
                <c:pt idx="44">
                  <c:v>4534.5026252999996</c:v>
                </c:pt>
                <c:pt idx="45">
                  <c:v>4527.7879350000003</c:v>
                </c:pt>
                <c:pt idx="46">
                  <c:v>4521.1218879999997</c:v>
                </c:pt>
                <c:pt idx="47">
                  <c:v>4514.5808760999998</c:v>
                </c:pt>
                <c:pt idx="48">
                  <c:v>4508.2426048999996</c:v>
                </c:pt>
                <c:pt idx="49">
                  <c:v>4502.1860760999998</c:v>
                </c:pt>
                <c:pt idx="50">
                  <c:v>4496.4915756999999</c:v>
                </c:pt>
                <c:pt idx="51">
                  <c:v>4491.2406709999996</c:v>
                </c:pt>
                <c:pt idx="52">
                  <c:v>4486.5162180999996</c:v>
                </c:pt>
                <c:pt idx="53">
                  <c:v>4482.4023789000003</c:v>
                </c:pt>
                <c:pt idx="54">
                  <c:v>4478.9846533999998</c:v>
                </c:pt>
                <c:pt idx="55">
                  <c:v>4476.3386860999999</c:v>
                </c:pt>
                <c:pt idx="56">
                  <c:v>4474.4579127999996</c:v>
                </c:pt>
                <c:pt idx="57">
                  <c:v>4473.2979389000002</c:v>
                </c:pt>
                <c:pt idx="58">
                  <c:v>4472.8132508999997</c:v>
                </c:pt>
                <c:pt idx="59">
                  <c:v>4472.9573865000002</c:v>
                </c:pt>
                <c:pt idx="60">
                  <c:v>4473.6829239999997</c:v>
                </c:pt>
                <c:pt idx="61">
                  <c:v>4474.9414674999998</c:v>
                </c:pt>
                <c:pt idx="62">
                  <c:v>4476.6836266999999</c:v>
                </c:pt>
                <c:pt idx="63">
                  <c:v>4478.8589933000003</c:v>
                </c:pt>
                <c:pt idx="64">
                  <c:v>4481.4161133999996</c:v>
                </c:pt>
                <c:pt idx="65">
                  <c:v>4484.3024566000004</c:v>
                </c:pt>
                <c:pt idx="66">
                  <c:v>4487.4643838000002</c:v>
                </c:pt>
                <c:pt idx="67">
                  <c:v>4490.8471115000002</c:v>
                </c:pt>
                <c:pt idx="68">
                  <c:v>4494.3946784999998</c:v>
                </c:pt>
                <c:pt idx="69">
                  <c:v>4498.0527961999996</c:v>
                </c:pt>
                <c:pt idx="70">
                  <c:v>4501.7746740000002</c:v>
                </c:pt>
                <c:pt idx="71">
                  <c:v>4505.5142357000004</c:v>
                </c:pt>
                <c:pt idx="72">
                  <c:v>4509.2245452999996</c:v>
                </c:pt>
                <c:pt idx="73">
                  <c:v>4512.857798</c:v>
                </c:pt>
                <c:pt idx="74">
                  <c:v>4516.3653152999996</c:v>
                </c:pt>
                <c:pt idx="75">
                  <c:v>4519.6975458999996</c:v>
                </c:pt>
                <c:pt idx="76">
                  <c:v>4522.8040721999996</c:v>
                </c:pt>
                <c:pt idx="77">
                  <c:v>4525.6336222</c:v>
                </c:pt>
                <c:pt idx="78">
                  <c:v>4528.1340901000003</c:v>
                </c:pt>
                <c:pt idx="79">
                  <c:v>4530.2525636</c:v>
                </c:pt>
                <c:pt idx="80">
                  <c:v>4531.9353591999998</c:v>
                </c:pt>
                <c:pt idx="81">
                  <c:v>4533.1280674999998</c:v>
                </c:pt>
                <c:pt idx="82">
                  <c:v>4533.7774341000004</c:v>
                </c:pt>
                <c:pt idx="83">
                  <c:v>4533.8718724999999</c:v>
                </c:pt>
                <c:pt idx="84">
                  <c:v>4533.4425855999998</c:v>
                </c:pt>
                <c:pt idx="85">
                  <c:v>4532.5238331</c:v>
                </c:pt>
                <c:pt idx="86">
                  <c:v>4531.1511037</c:v>
                </c:pt>
                <c:pt idx="87">
                  <c:v>4529.3610958999998</c:v>
                </c:pt>
                <c:pt idx="88">
                  <c:v>4527.1916909000001</c:v>
                </c:pt>
                <c:pt idx="89">
                  <c:v>4524.6819181999999</c:v>
                </c:pt>
                <c:pt idx="90">
                  <c:v>4521.8719148</c:v>
                </c:pt>
                <c:pt idx="91">
                  <c:v>4518.8028784999997</c:v>
                </c:pt>
                <c:pt idx="92">
                  <c:v>4515.5170165</c:v>
                </c:pt>
                <c:pt idx="93">
                  <c:v>4512.0574895</c:v>
                </c:pt>
                <c:pt idx="94">
                  <c:v>4508.4683527999996</c:v>
                </c:pt>
                <c:pt idx="95">
                  <c:v>4504.7944944999999</c:v>
                </c:pt>
                <c:pt idx="96">
                  <c:v>4501.0815721999998</c:v>
                </c:pt>
                <c:pt idx="97">
                  <c:v>4497.3759477000003</c:v>
                </c:pt>
                <c:pt idx="98">
                  <c:v>4493.7222272999998</c:v>
                </c:pt>
                <c:pt idx="99">
                  <c:v>4490.1295534999999</c:v>
                </c:pt>
                <c:pt idx="100">
                  <c:v>4486.5790430999996</c:v>
                </c:pt>
                <c:pt idx="101">
                  <c:v>4483.0504168999996</c:v>
                </c:pt>
                <c:pt idx="102">
                  <c:v>4479.5227564999996</c:v>
                </c:pt>
                <c:pt idx="103">
                  <c:v>4475.9745504000002</c:v>
                </c:pt>
                <c:pt idx="104">
                  <c:v>4472.3837384999997</c:v>
                </c:pt>
                <c:pt idx="105">
                  <c:v>4468.7277511000002</c:v>
                </c:pt>
                <c:pt idx="106">
                  <c:v>4464.9835468000001</c:v>
                </c:pt>
                <c:pt idx="107">
                  <c:v>4461.1276458000002</c:v>
                </c:pt>
                <c:pt idx="108">
                  <c:v>4457.1361612000001</c:v>
                </c:pt>
                <c:pt idx="109">
                  <c:v>4452.9848271999999</c:v>
                </c:pt>
                <c:pt idx="110">
                  <c:v>4448.6490248</c:v>
                </c:pt>
                <c:pt idx="111">
                  <c:v>4444.1038041000002</c:v>
                </c:pt>
                <c:pt idx="112">
                  <c:v>4439.3239046999997</c:v>
                </c:pt>
                <c:pt idx="113">
                  <c:v>4434.2837731999998</c:v>
                </c:pt>
                <c:pt idx="114">
                  <c:v>4428.9602950999997</c:v>
                </c:pt>
                <c:pt idx="115">
                  <c:v>4423.3582925999999</c:v>
                </c:pt>
                <c:pt idx="116">
                  <c:v>4417.4994706999996</c:v>
                </c:pt>
                <c:pt idx="117">
                  <c:v>4411.4062014000001</c:v>
                </c:pt>
                <c:pt idx="118">
                  <c:v>4405.1012929999997</c:v>
                </c:pt>
                <c:pt idx="119">
                  <c:v>4398.6079659999996</c:v>
                </c:pt>
                <c:pt idx="120">
                  <c:v>4391.9498218999997</c:v>
                </c:pt>
                <c:pt idx="121">
                  <c:v>4385.1508044000002</c:v>
                </c:pt>
                <c:pt idx="122">
                  <c:v>4378.2351546999998</c:v>
                </c:pt>
                <c:pt idx="123">
                  <c:v>4371.2273591000003</c:v>
                </c:pt>
                <c:pt idx="124">
                  <c:v>4364.1520913000004</c:v>
                </c:pt>
                <c:pt idx="125">
                  <c:v>4357.0341463000004</c:v>
                </c:pt>
                <c:pt idx="126">
                  <c:v>4349.8983699</c:v>
                </c:pt>
                <c:pt idx="127">
                  <c:v>4342.7695793000003</c:v>
                </c:pt>
                <c:pt idx="128">
                  <c:v>4335.6724787000003</c:v>
                </c:pt>
                <c:pt idx="129">
                  <c:v>4328.6315659000002</c:v>
                </c:pt>
                <c:pt idx="130">
                  <c:v>4321.6710317999996</c:v>
                </c:pt>
                <c:pt idx="131">
                  <c:v>4314.8136065999997</c:v>
                </c:pt>
                <c:pt idx="132">
                  <c:v>4308.0574771000001</c:v>
                </c:pt>
                <c:pt idx="133">
                  <c:v>4301.3762961000002</c:v>
                </c:pt>
                <c:pt idx="134">
                  <c:v>4294.7422551</c:v>
                </c:pt>
                <c:pt idx="135">
                  <c:v>4288.1272177000001</c:v>
                </c:pt>
                <c:pt idx="136">
                  <c:v>4281.5028075999999</c:v>
                </c:pt>
                <c:pt idx="137">
                  <c:v>4274.8404926000003</c:v>
                </c:pt>
                <c:pt idx="138">
                  <c:v>4268.1116694000002</c:v>
                </c:pt>
                <c:pt idx="139">
                  <c:v>4261.2877451000004</c:v>
                </c:pt>
                <c:pt idx="140">
                  <c:v>4254.3402185000004</c:v>
                </c:pt>
                <c:pt idx="141">
                  <c:v>4247.2407585000001</c:v>
                </c:pt>
                <c:pt idx="142">
                  <c:v>4239.9612817999996</c:v>
                </c:pt>
                <c:pt idx="143">
                  <c:v>4232.4740267999996</c:v>
                </c:pt>
                <c:pt idx="144">
                  <c:v>4224.7516261000001</c:v>
                </c:pt>
                <c:pt idx="145">
                  <c:v>4216.7671743999999</c:v>
                </c:pt>
                <c:pt idx="146">
                  <c:v>4208.4942930999996</c:v>
                </c:pt>
                <c:pt idx="147">
                  <c:v>4199.9071897000003</c:v>
                </c:pt>
                <c:pt idx="148">
                  <c:v>4190.9807119999996</c:v>
                </c:pt>
                <c:pt idx="149">
                  <c:v>4181.6903954999998</c:v>
                </c:pt>
                <c:pt idx="150">
                  <c:v>4172.0125045000004</c:v>
                </c:pt>
                <c:pt idx="151">
                  <c:v>4161.9240743</c:v>
                </c:pt>
                <c:pt idx="152">
                  <c:v>4151.4164964000001</c:v>
                </c:pt>
                <c:pt idx="153">
                  <c:v>4140.5217886999999</c:v>
                </c:pt>
                <c:pt idx="154">
                  <c:v>4129.2789972999999</c:v>
                </c:pt>
                <c:pt idx="155">
                  <c:v>4117.7266227999999</c:v>
                </c:pt>
                <c:pt idx="156">
                  <c:v>4105.9025752999996</c:v>
                </c:pt>
                <c:pt idx="157">
                  <c:v>4093.8441251999998</c:v>
                </c:pt>
                <c:pt idx="158">
                  <c:v>4081.5878499999999</c:v>
                </c:pt>
                <c:pt idx="159">
                  <c:v>4069.1695743</c:v>
                </c:pt>
                <c:pt idx="160">
                  <c:v>4056.6243055999998</c:v>
                </c:pt>
                <c:pt idx="161">
                  <c:v>4043.9861615999998</c:v>
                </c:pt>
                <c:pt idx="162">
                  <c:v>4031.2882906</c:v>
                </c:pt>
                <c:pt idx="163">
                  <c:v>4018.5627832</c:v>
                </c:pt>
                <c:pt idx="164">
                  <c:v>4005.8405739</c:v>
                </c:pt>
                <c:pt idx="165">
                  <c:v>3993.1513316</c:v>
                </c:pt>
                <c:pt idx="166">
                  <c:v>3980.5233380999998</c:v>
                </c:pt>
                <c:pt idx="167">
                  <c:v>3967.9833517000002</c:v>
                </c:pt>
                <c:pt idx="168">
                  <c:v>3955.5564549000001</c:v>
                </c:pt>
                <c:pt idx="169">
                  <c:v>3943.2658832000002</c:v>
                </c:pt>
                <c:pt idx="170">
                  <c:v>3931.1328325999998</c:v>
                </c:pt>
                <c:pt idx="171">
                  <c:v>3919.1762428000002</c:v>
                </c:pt>
                <c:pt idx="172">
                  <c:v>3907.4137741999998</c:v>
                </c:pt>
                <c:pt idx="173">
                  <c:v>3895.8789928000001</c:v>
                </c:pt>
                <c:pt idx="174">
                  <c:v>3884.6183807000002</c:v>
                </c:pt>
                <c:pt idx="175">
                  <c:v>3873.6781492999999</c:v>
                </c:pt>
                <c:pt idx="176">
                  <c:v>3863.1039681000002</c:v>
                </c:pt>
                <c:pt idx="177">
                  <c:v>3852.9410465000001</c:v>
                </c:pt>
                <c:pt idx="178">
                  <c:v>3843.2342152000001</c:v>
                </c:pt>
                <c:pt idx="179">
                  <c:v>3834.0280057</c:v>
                </c:pt>
                <c:pt idx="180">
                  <c:v>3825.3667317999998</c:v>
                </c:pt>
                <c:pt idx="181">
                  <c:v>3817.2945730000001</c:v>
                </c:pt>
                <c:pt idx="182">
                  <c:v>3809.8556620999998</c:v>
                </c:pt>
                <c:pt idx="183">
                  <c:v>3803.0941799000002</c:v>
                </c:pt>
                <c:pt idx="184">
                  <c:v>3797.0544577000001</c:v>
                </c:pt>
                <c:pt idx="185">
                  <c:v>3791.7810921999999</c:v>
                </c:pt>
                <c:pt idx="186">
                  <c:v>3787.3190740999999</c:v>
                </c:pt>
                <c:pt idx="187">
                  <c:v>3783.7139357999999</c:v>
                </c:pt>
                <c:pt idx="188">
                  <c:v>3781.0119214000001</c:v>
                </c:pt>
                <c:pt idx="189">
                  <c:v>3779.2601829999999</c:v>
                </c:pt>
                <c:pt idx="190">
                  <c:v>3778.5070107000001</c:v>
                </c:pt>
                <c:pt idx="191">
                  <c:v>3778.8021010000002</c:v>
                </c:pt>
                <c:pt idx="192">
                  <c:v>3780.1968701000001</c:v>
                </c:pt>
                <c:pt idx="193">
                  <c:v>3782.7448214999999</c:v>
                </c:pt>
                <c:pt idx="194">
                  <c:v>3786.5019760999999</c:v>
                </c:pt>
                <c:pt idx="195">
                  <c:v>3791.5273732000001</c:v>
                </c:pt>
                <c:pt idx="196">
                  <c:v>3797.8836323</c:v>
                </c:pt>
                <c:pt idx="197">
                  <c:v>3805.6072607000001</c:v>
                </c:pt>
                <c:pt idx="198">
                  <c:v>3814.6495006</c:v>
                </c:pt>
                <c:pt idx="199">
                  <c:v>3824.9505419000002</c:v>
                </c:pt>
                <c:pt idx="200">
                  <c:v>3836.4566650000002</c:v>
                </c:pt>
                <c:pt idx="201">
                  <c:v>3849.1207162999999</c:v>
                </c:pt>
                <c:pt idx="202">
                  <c:v>3862.9026208999999</c:v>
                </c:pt>
                <c:pt idx="203">
                  <c:v>3877.7699234000002</c:v>
                </c:pt>
                <c:pt idx="204">
                  <c:v>3893.6983482999999</c:v>
                </c:pt>
                <c:pt idx="205">
                  <c:v>3910.6723714</c:v>
                </c:pt>
                <c:pt idx="206">
                  <c:v>3928.6857915999999</c:v>
                </c:pt>
                <c:pt idx="207">
                  <c:v>3947.7422941999998</c:v>
                </c:pt>
                <c:pt idx="208">
                  <c:v>3967.8559968</c:v>
                </c:pt>
                <c:pt idx="209">
                  <c:v>3989.0519659000001</c:v>
                </c:pt>
                <c:pt idx="210">
                  <c:v>4011.3666962000002</c:v>
                </c:pt>
                <c:pt idx="211">
                  <c:v>4034.8485409999998</c:v>
                </c:pt>
                <c:pt idx="212">
                  <c:v>4059.5580820999999</c:v>
                </c:pt>
                <c:pt idx="213">
                  <c:v>4085.5684268999998</c:v>
                </c:pt>
                <c:pt idx="214">
                  <c:v>4112.9654200000004</c:v>
                </c:pt>
                <c:pt idx="215">
                  <c:v>4141.8477536999999</c:v>
                </c:pt>
                <c:pt idx="216">
                  <c:v>4172.3269627999998</c:v>
                </c:pt>
                <c:pt idx="217">
                  <c:v>4204.5272876999998</c:v>
                </c:pt>
                <c:pt idx="218">
                  <c:v>4238.5853909999996</c:v>
                </c:pt>
                <c:pt idx="219">
                  <c:v>4274.6499117000003</c:v>
                </c:pt>
                <c:pt idx="220">
                  <c:v>4312.8808430999998</c:v>
                </c:pt>
                <c:pt idx="221">
                  <c:v>4353.4487034000003</c:v>
                </c:pt>
                <c:pt idx="222">
                  <c:v>4396.5190229</c:v>
                </c:pt>
                <c:pt idx="223">
                  <c:v>4442.2163237000004</c:v>
                </c:pt>
                <c:pt idx="224">
                  <c:v>4490.6498062999999</c:v>
                </c:pt>
                <c:pt idx="225">
                  <c:v>4541.9208277999996</c:v>
                </c:pt>
                <c:pt idx="226">
                  <c:v>4596.1236706999998</c:v>
                </c:pt>
                <c:pt idx="227">
                  <c:v>4653.3464910000002</c:v>
                </c:pt>
                <c:pt idx="228">
                  <c:v>4713.6724003999998</c:v>
                </c:pt>
                <c:pt idx="229">
                  <c:v>4777.1806213</c:v>
                </c:pt>
                <c:pt idx="230">
                  <c:v>4843.9476414999999</c:v>
                </c:pt>
                <c:pt idx="231">
                  <c:v>4914.0482857999996</c:v>
                </c:pt>
                <c:pt idx="232">
                  <c:v>4987.5566199000004</c:v>
                </c:pt>
                <c:pt idx="233">
                  <c:v>5064.5466152999998</c:v>
                </c:pt>
                <c:pt idx="234">
                  <c:v>5145.0925137000004</c:v>
                </c:pt>
                <c:pt idx="235">
                  <c:v>5229.2688638999998</c:v>
                </c:pt>
                <c:pt idx="236">
                  <c:v>5317.1502263000002</c:v>
                </c:pt>
                <c:pt idx="237">
                  <c:v>5408.8105796999998</c:v>
                </c:pt>
                <c:pt idx="238">
                  <c:v>5504.3224897999999</c:v>
                </c:pt>
                <c:pt idx="239">
                  <c:v>5603.7561255999999</c:v>
                </c:pt>
                <c:pt idx="240">
                  <c:v>5707.1782229</c:v>
                </c:pt>
                <c:pt idx="241">
                  <c:v>5814.6511022000004</c:v>
                </c:pt>
                <c:pt idx="242">
                  <c:v>5926.2318390999999</c:v>
                </c:pt>
                <c:pt idx="243">
                  <c:v>6041.9716780999997</c:v>
                </c:pt>
                <c:pt idx="244">
                  <c:v>6161.9157567000002</c:v>
                </c:pt>
                <c:pt idx="245">
                  <c:v>6286.1031904000001</c:v>
                </c:pt>
                <c:pt idx="246">
                  <c:v>6414.5675414999996</c:v>
                </c:pt>
                <c:pt idx="247">
                  <c:v>6547.3376784000002</c:v>
                </c:pt>
                <c:pt idx="248">
                  <c:v>6684.4390108999996</c:v>
                </c:pt>
                <c:pt idx="249">
                  <c:v>6825.8973477</c:v>
                </c:pt>
                <c:pt idx="250">
                  <c:v>6971.8278637000003</c:v>
                </c:pt>
                <c:pt idx="251">
                  <c:v>7122.4675066999998</c:v>
                </c:pt>
                <c:pt idx="252">
                  <c:v>7278.0704173000004</c:v>
                </c:pt>
                <c:pt idx="253">
                  <c:v>7438.9004023999996</c:v>
                </c:pt>
                <c:pt idx="254">
                  <c:v>7605.2309191000004</c:v>
                </c:pt>
                <c:pt idx="255">
                  <c:v>7777.3449207000003</c:v>
                </c:pt>
                <c:pt idx="256">
                  <c:v>7955.5345248000003</c:v>
                </c:pt>
                <c:pt idx="257">
                  <c:v>8140.1004512</c:v>
                </c:pt>
                <c:pt idx="258">
                  <c:v>8331.3511694000008</c:v>
                </c:pt>
                <c:pt idx="259">
                  <c:v>8529.601686</c:v>
                </c:pt>
                <c:pt idx="260">
                  <c:v>8735.1718870999994</c:v>
                </c:pt>
                <c:pt idx="261">
                  <c:v>8948.3843369999995</c:v>
                </c:pt>
                <c:pt idx="262">
                  <c:v>9169.5614182000008</c:v>
                </c:pt>
                <c:pt idx="263">
                  <c:v>9399.0216787999998</c:v>
                </c:pt>
                <c:pt idx="264">
                  <c:v>9637.0752295999991</c:v>
                </c:pt>
                <c:pt idx="265">
                  <c:v>9884.0180151000004</c:v>
                </c:pt>
                <c:pt idx="266">
                  <c:v>10140.124753</c:v>
                </c:pt>
                <c:pt idx="267">
                  <c:v>10405.640316000001</c:v>
                </c:pt>
                <c:pt idx="268">
                  <c:v>10680.769305</c:v>
                </c:pt>
                <c:pt idx="269">
                  <c:v>10965.66354</c:v>
                </c:pt>
                <c:pt idx="270">
                  <c:v>11260.407185</c:v>
                </c:pt>
                <c:pt idx="271">
                  <c:v>11564.999215</c:v>
                </c:pt>
                <c:pt idx="272">
                  <c:v>11879.332955</c:v>
                </c:pt>
                <c:pt idx="273">
                  <c:v>12203.172451</c:v>
                </c:pt>
                <c:pt idx="274">
                  <c:v>12536.125499</c:v>
                </c:pt>
                <c:pt idx="275">
                  <c:v>12877.613305999999</c:v>
                </c:pt>
                <c:pt idx="276">
                  <c:v>13226.836895</c:v>
                </c:pt>
                <c:pt idx="277">
                  <c:v>13582.740658999999</c:v>
                </c:pt>
                <c:pt idx="278">
                  <c:v>13943.97378</c:v>
                </c:pt>
                <c:pt idx="279">
                  <c:v>14308.850708</c:v>
                </c:pt>
                <c:pt idx="280">
                  <c:v>14675.312416000001</c:v>
                </c:pt>
                <c:pt idx="281">
                  <c:v>15040.890846</c:v>
                </c:pt>
                <c:pt idx="282">
                  <c:v>15402.679635</c:v>
                </c:pt>
                <c:pt idx="283">
                  <c:v>15757.318261</c:v>
                </c:pt>
                <c:pt idx="284">
                  <c:v>16101.027582999999</c:v>
                </c:pt>
                <c:pt idx="285">
                  <c:v>16429.674617000001</c:v>
                </c:pt>
                <c:pt idx="286">
                  <c:v>16738.830533</c:v>
                </c:pt>
                <c:pt idx="287">
                  <c:v>17023.849982</c:v>
                </c:pt>
                <c:pt idx="288">
                  <c:v>17279.975362000001</c:v>
                </c:pt>
                <c:pt idx="289">
                  <c:v>17502.464895000001</c:v>
                </c:pt>
                <c:pt idx="290">
                  <c:v>17686.741021999998</c:v>
                </c:pt>
                <c:pt idx="291">
                  <c:v>17828.553073999999</c:v>
                </c:pt>
                <c:pt idx="292">
                  <c:v>17924.145702999998</c:v>
                </c:pt>
                <c:pt idx="293">
                  <c:v>17970.422485999999</c:v>
                </c:pt>
                <c:pt idx="294">
                  <c:v>17965.092991000001</c:v>
                </c:pt>
                <c:pt idx="295">
                  <c:v>17906.791583999999</c:v>
                </c:pt>
                <c:pt idx="296">
                  <c:v>17795.157641999998</c:v>
                </c:pt>
                <c:pt idx="297">
                  <c:v>17630.869622999999</c:v>
                </c:pt>
                <c:pt idx="298">
                  <c:v>17415.629209999999</c:v>
                </c:pt>
                <c:pt idx="299">
                  <c:v>17152.096196999999</c:v>
                </c:pt>
                <c:pt idx="300">
                  <c:v>16843.779127000002</c:v>
                </c:pt>
                <c:pt idx="301">
                  <c:v>16494.890458999998</c:v>
                </c:pt>
                <c:pt idx="302">
                  <c:v>16110.177593</c:v>
                </c:pt>
                <c:pt idx="303">
                  <c:v>15694.742328</c:v>
                </c:pt>
                <c:pt idx="304">
                  <c:v>15253.860989999999</c:v>
                </c:pt>
                <c:pt idx="305">
                  <c:v>14792.816027999999</c:v>
                </c:pt>
                <c:pt idx="306">
                  <c:v>14316.747474</c:v>
                </c:pt>
                <c:pt idx="307">
                  <c:v>13830.529843</c:v>
                </c:pt>
                <c:pt idx="308">
                  <c:v>13338.677258</c:v>
                </c:pt>
                <c:pt idx="309">
                  <c:v>12845.27701</c:v>
                </c:pt>
                <c:pt idx="310">
                  <c:v>12353.949790999999</c:v>
                </c:pt>
                <c:pt idx="311">
                  <c:v>11867.833428</c:v>
                </c:pt>
                <c:pt idx="312">
                  <c:v>11389.586133000001</c:v>
                </c:pt>
                <c:pt idx="313">
                  <c:v>10921.405022999999</c:v>
                </c:pt>
                <c:pt idx="314">
                  <c:v>10465.055748000001</c:v>
                </c:pt>
                <c:pt idx="315">
                  <c:v>10021.909481000001</c:v>
                </c:pt>
                <c:pt idx="316">
                  <c:v>9592.9840585000002</c:v>
                </c:pt>
                <c:pt idx="317">
                  <c:v>9178.9865798999999</c:v>
                </c:pt>
                <c:pt idx="318">
                  <c:v>8780.3391642999995</c:v>
                </c:pt>
                <c:pt idx="319">
                  <c:v>8397.2141587999995</c:v>
                </c:pt>
                <c:pt idx="320">
                  <c:v>8029.6183862999997</c:v>
                </c:pt>
                <c:pt idx="321">
                  <c:v>7677.4280054000001</c:v>
                </c:pt>
                <c:pt idx="322">
                  <c:v>7340.4134383000001</c:v>
                </c:pt>
                <c:pt idx="323">
                  <c:v>7018.2611360999999</c:v>
                </c:pt>
                <c:pt idx="324">
                  <c:v>6710.5923653999998</c:v>
                </c:pt>
                <c:pt idx="325">
                  <c:v>6416.9792552999997</c:v>
                </c:pt>
                <c:pt idx="326">
                  <c:v>6136.9583659</c:v>
                </c:pt>
                <c:pt idx="327">
                  <c:v>5870.0420494</c:v>
                </c:pt>
                <c:pt idx="328">
                  <c:v>5615.7278671000004</c:v>
                </c:pt>
                <c:pt idx="329">
                  <c:v>5373.5063141000001</c:v>
                </c:pt>
                <c:pt idx="330">
                  <c:v>5142.8670842000001</c:v>
                </c:pt>
                <c:pt idx="331">
                  <c:v>4923.3040858000004</c:v>
                </c:pt>
                <c:pt idx="332">
                  <c:v>4714.3193984999998</c:v>
                </c:pt>
                <c:pt idx="333">
                  <c:v>4515.4263367000003</c:v>
                </c:pt>
                <c:pt idx="334">
                  <c:v>4326.1517660999998</c:v>
                </c:pt>
                <c:pt idx="335">
                  <c:v>4146.0378010000004</c:v>
                </c:pt>
                <c:pt idx="336">
                  <c:v>3974.6429896999998</c:v>
                </c:pt>
                <c:pt idx="337">
                  <c:v>3811.5430817000001</c:v>
                </c:pt>
                <c:pt idx="338">
                  <c:v>3656.3314564000002</c:v>
                </c:pt>
                <c:pt idx="339">
                  <c:v>3508.6192783000001</c:v>
                </c:pt>
                <c:pt idx="340">
                  <c:v>3368.0354355999998</c:v>
                </c:pt>
                <c:pt idx="341">
                  <c:v>3234.2263093000001</c:v>
                </c:pt>
                <c:pt idx="342">
                  <c:v>3106.8554104999998</c:v>
                </c:pt>
                <c:pt idx="343">
                  <c:v>2985.6029186000001</c:v>
                </c:pt>
                <c:pt idx="344">
                  <c:v>2870.1651470000002</c:v>
                </c:pt>
                <c:pt idx="345">
                  <c:v>2760.2539566999999</c:v>
                </c:pt>
                <c:pt idx="346">
                  <c:v>2655.5961367999998</c:v>
                </c:pt>
                <c:pt idx="347">
                  <c:v>2555.9327644999998</c:v>
                </c:pt>
                <c:pt idx="348">
                  <c:v>2461.0185572</c:v>
                </c:pt>
                <c:pt idx="349">
                  <c:v>2370.6212237999998</c:v>
                </c:pt>
                <c:pt idx="350">
                  <c:v>2284.5208249000002</c:v>
                </c:pt>
                <c:pt idx="351">
                  <c:v>2202.5091440000001</c:v>
                </c:pt>
                <c:pt idx="352">
                  <c:v>2124.3890759999999</c:v>
                </c:pt>
                <c:pt idx="353">
                  <c:v>2049.9740357999999</c:v>
                </c:pt>
                <c:pt idx="354">
                  <c:v>1979.0873879999999</c:v>
                </c:pt>
                <c:pt idx="355">
                  <c:v>1911.5618996000001</c:v>
                </c:pt>
                <c:pt idx="356">
                  <c:v>1847.2392169</c:v>
                </c:pt>
                <c:pt idx="357">
                  <c:v>1785.9693671</c:v>
                </c:pt>
                <c:pt idx="358">
                  <c:v>1727.6102831000001</c:v>
                </c:pt>
                <c:pt idx="359">
                  <c:v>1672.0273537999999</c:v>
                </c:pt>
                <c:pt idx="360">
                  <c:v>1619.0925537999999</c:v>
                </c:pt>
                <c:pt idx="361">
                  <c:v>1568.6744959</c:v>
                </c:pt>
                <c:pt idx="362">
                  <c:v>1520.6388526999999</c:v>
                </c:pt>
                <c:pt idx="363">
                  <c:v>1474.8580704999999</c:v>
                </c:pt>
                <c:pt idx="364">
                  <c:v>1431.2114661000001</c:v>
                </c:pt>
                <c:pt idx="365">
                  <c:v>1389.5848834000001</c:v>
                </c:pt>
                <c:pt idx="366">
                  <c:v>1349.8703611999999</c:v>
                </c:pt>
                <c:pt idx="367">
                  <c:v>1311.9658112</c:v>
                </c:pt>
                <c:pt idx="368">
                  <c:v>1275.7747093</c:v>
                </c:pt>
                <c:pt idx="369">
                  <c:v>1241.2057987000001</c:v>
                </c:pt>
                <c:pt idx="370">
                  <c:v>1208.1728060999999</c:v>
                </c:pt>
                <c:pt idx="371">
                  <c:v>1176.5941706000001</c:v>
                </c:pt>
                <c:pt idx="372">
                  <c:v>1146.3927854999999</c:v>
                </c:pt>
                <c:pt idx="373">
                  <c:v>1117.4957523</c:v>
                </c:pt>
                <c:pt idx="374">
                  <c:v>1089.8341473999999</c:v>
                </c:pt>
                <c:pt idx="375">
                  <c:v>1063.3428008000001</c:v>
                </c:pt>
                <c:pt idx="376">
                  <c:v>1037.9600857</c:v>
                </c:pt>
                <c:pt idx="377">
                  <c:v>1013.6277202</c:v>
                </c:pt>
                <c:pt idx="378">
                  <c:v>990.29057918000001</c:v>
                </c:pt>
                <c:pt idx="379">
                  <c:v>967.89651662999995</c:v>
                </c:pt>
                <c:pt idx="380">
                  <c:v>946.39619775999995</c:v>
                </c:pt>
                <c:pt idx="381">
                  <c:v>925.74294058999999</c:v>
                </c:pt>
                <c:pt idx="382">
                  <c:v>905.89256639999996</c:v>
                </c:pt>
                <c:pt idx="383">
                  <c:v>886.80325868</c:v>
                </c:pt>
                <c:pt idx="384">
                  <c:v>868.43543016000001</c:v>
                </c:pt>
                <c:pt idx="385">
                  <c:v>850.75159739000003</c:v>
                </c:pt>
                <c:pt idx="386">
                  <c:v>833.71626262999996</c:v>
                </c:pt>
                <c:pt idx="387">
                  <c:v>817.29580247000001</c:v>
                </c:pt>
                <c:pt idx="388">
                  <c:v>801.45836296000004</c:v>
                </c:pt>
                <c:pt idx="389">
                  <c:v>786.17376078999996</c:v>
                </c:pt>
                <c:pt idx="390">
                  <c:v>771.41339019999998</c:v>
                </c:pt>
                <c:pt idx="391">
                  <c:v>757.15013531</c:v>
                </c:pt>
                <c:pt idx="392">
                  <c:v>743.35828753999999</c:v>
                </c:pt>
                <c:pt idx="393">
                  <c:v>730.01346779999994</c:v>
                </c:pt>
                <c:pt idx="394">
                  <c:v>717.09255321000001</c:v>
                </c:pt>
                <c:pt idx="395">
                  <c:v>704.57360814000003</c:v>
                </c:pt>
                <c:pt idx="396">
                  <c:v>692.43581906999998</c:v>
                </c:pt>
                <c:pt idx="397">
                  <c:v>680.65943342000003</c:v>
                </c:pt>
                <c:pt idx="398">
                  <c:v>669.22570177</c:v>
                </c:pt>
                <c:pt idx="399">
                  <c:v>658.11682343999996</c:v>
                </c:pt>
                <c:pt idx="400">
                  <c:v>647.31589524000003</c:v>
                </c:pt>
                <c:pt idx="401">
                  <c:v>636.80686312</c:v>
                </c:pt>
                <c:pt idx="402">
                  <c:v>626.57447659000002</c:v>
                </c:pt>
                <c:pt idx="403">
                  <c:v>616.60424575000002</c:v>
                </c:pt>
                <c:pt idx="404">
                  <c:v>606.88240074999999</c:v>
                </c:pt>
                <c:pt idx="405">
                  <c:v>597.39596481000001</c:v>
                </c:pt>
                <c:pt idx="406">
                  <c:v>588.13511765999999</c:v>
                </c:pt>
                <c:pt idx="407">
                  <c:v>579.09296199999994</c:v>
                </c:pt>
                <c:pt idx="408">
                  <c:v>570.26297290000002</c:v>
                </c:pt>
                <c:pt idx="409">
                  <c:v>561.63887281999996</c:v>
                </c:pt>
                <c:pt idx="410">
                  <c:v>553.21462024000004</c:v>
                </c:pt>
                <c:pt idx="411">
                  <c:v>544.98439901999996</c:v>
                </c:pt>
                <c:pt idx="412">
                  <c:v>536.94260817999998</c:v>
                </c:pt>
                <c:pt idx="413">
                  <c:v>529.08385236000004</c:v>
                </c:pt>
                <c:pt idx="414">
                  <c:v>521.40293263000001</c:v>
                </c:pt>
                <c:pt idx="415">
                  <c:v>513.89483792999999</c:v>
                </c:pt>
                <c:pt idx="416">
                  <c:v>506.55473677999998</c:v>
                </c:pt>
                <c:pt idx="417">
                  <c:v>499.37796957</c:v>
                </c:pt>
                <c:pt idx="418">
                  <c:v>492.36004109999999</c:v>
                </c:pt>
                <c:pt idx="419">
                  <c:v>485.49661359999999</c:v>
                </c:pt>
                <c:pt idx="420">
                  <c:v>478.78350004999999</c:v>
                </c:pt>
                <c:pt idx="421">
                  <c:v>472.21665782000002</c:v>
                </c:pt>
                <c:pt idx="422">
                  <c:v>465.79218262000001</c:v>
                </c:pt>
                <c:pt idx="423">
                  <c:v>459.50630281999997</c:v>
                </c:pt>
                <c:pt idx="424">
                  <c:v>453.35537390000002</c:v>
                </c:pt>
                <c:pt idx="425">
                  <c:v>447.33587333000003</c:v>
                </c:pt>
                <c:pt idx="426">
                  <c:v>441.44439555000002</c:v>
                </c:pt>
                <c:pt idx="427">
                  <c:v>435.67764728999998</c:v>
                </c:pt>
                <c:pt idx="428">
                  <c:v>430.03244305999999</c:v>
                </c:pt>
                <c:pt idx="429">
                  <c:v>424.50570087</c:v>
                </c:pt>
                <c:pt idx="430">
                  <c:v>419.09443809999999</c:v>
                </c:pt>
                <c:pt idx="431">
                  <c:v>413.79576766999998</c:v>
                </c:pt>
                <c:pt idx="432">
                  <c:v>408.60689425999999</c:v>
                </c:pt>
                <c:pt idx="433">
                  <c:v>403.52511075000001</c:v>
                </c:pt>
                <c:pt idx="434">
                  <c:v>398.54779489999999</c:v>
                </c:pt>
                <c:pt idx="435">
                  <c:v>393.67240600000002</c:v>
                </c:pt>
                <c:pt idx="436">
                  <c:v>388.89648189000002</c:v>
                </c:pt>
                <c:pt idx="437">
                  <c:v>384.2176359</c:v>
                </c:pt>
                <c:pt idx="438">
                  <c:v>379.63355407</c:v>
                </c:pt>
                <c:pt idx="439">
                  <c:v>375.14199245999998</c:v>
                </c:pt>
                <c:pt idx="440">
                  <c:v>370.74077449999999</c:v>
                </c:pt>
                <c:pt idx="441">
                  <c:v>366.42778858000003</c:v>
                </c:pt>
                <c:pt idx="442">
                  <c:v>362.20098564</c:v>
                </c:pt>
                <c:pt idx="443">
                  <c:v>358.05837689999998</c:v>
                </c:pt>
                <c:pt idx="444">
                  <c:v>353.99803171000002</c:v>
                </c:pt>
                <c:pt idx="445">
                  <c:v>350.01807545999998</c:v>
                </c:pt>
                <c:pt idx="446">
                  <c:v>346.11668754999999</c:v>
                </c:pt>
                <c:pt idx="447">
                  <c:v>342.29209953999998</c:v>
                </c:pt>
                <c:pt idx="448">
                  <c:v>338.54259325999999</c:v>
                </c:pt>
                <c:pt idx="449">
                  <c:v>334.8664991</c:v>
                </c:pt>
                <c:pt idx="450">
                  <c:v>331.26219426</c:v>
                </c:pt>
                <c:pt idx="451">
                  <c:v>327.72810120999998</c:v>
                </c:pt>
                <c:pt idx="452">
                  <c:v>324.26268608999999</c:v>
                </c:pt>
                <c:pt idx="453">
                  <c:v>320.86445722000002</c:v>
                </c:pt>
                <c:pt idx="454">
                  <c:v>317.53196367999999</c:v>
                </c:pt>
                <c:pt idx="455">
                  <c:v>314.26379394000003</c:v>
                </c:pt>
                <c:pt idx="456">
                  <c:v>311.05857452999999</c:v>
                </c:pt>
                <c:pt idx="457">
                  <c:v>307.91486663000001</c:v>
                </c:pt>
                <c:pt idx="458">
                  <c:v>304.83086796999999</c:v>
                </c:pt>
                <c:pt idx="459">
                  <c:v>301.80473440999998</c:v>
                </c:pt>
                <c:pt idx="460">
                  <c:v>298.83468220999998</c:v>
                </c:pt>
                <c:pt idx="461">
                  <c:v>295.91898595999999</c:v>
                </c:pt>
                <c:pt idx="462">
                  <c:v>293.05597638</c:v>
                </c:pt>
                <c:pt idx="463">
                  <c:v>290.24403840999997</c:v>
                </c:pt>
                <c:pt idx="464">
                  <c:v>287.48160925000002</c:v>
                </c:pt>
                <c:pt idx="465">
                  <c:v>284.76717647999999</c:v>
                </c:pt>
                <c:pt idx="466">
                  <c:v>282.09927634000002</c:v>
                </c:pt>
                <c:pt idx="467">
                  <c:v>279.47649199</c:v>
                </c:pt>
                <c:pt idx="468">
                  <c:v>276.89745189000001</c:v>
                </c:pt>
                <c:pt idx="469">
                  <c:v>274.36082819000001</c:v>
                </c:pt>
                <c:pt idx="470">
                  <c:v>271.86533527</c:v>
                </c:pt>
                <c:pt idx="471">
                  <c:v>269.40972821999998</c:v>
                </c:pt>
                <c:pt idx="472">
                  <c:v>266.99280148000003</c:v>
                </c:pt>
                <c:pt idx="473">
                  <c:v>264.61338748999998</c:v>
                </c:pt>
                <c:pt idx="474">
                  <c:v>262.27035539000002</c:v>
                </c:pt>
                <c:pt idx="475">
                  <c:v>259.96260973</c:v>
                </c:pt>
                <c:pt idx="476">
                  <c:v>257.68908935000002</c:v>
                </c:pt>
                <c:pt idx="477">
                  <c:v>255.44876617</c:v>
                </c:pt>
                <c:pt idx="478">
                  <c:v>253.24064408999999</c:v>
                </c:pt>
                <c:pt idx="479">
                  <c:v>251.06375789000001</c:v>
                </c:pt>
                <c:pt idx="480">
                  <c:v>248.91717227999999</c:v>
                </c:pt>
                <c:pt idx="481">
                  <c:v>246.79998082</c:v>
                </c:pt>
                <c:pt idx="482">
                  <c:v>244.71130500000001</c:v>
                </c:pt>
                <c:pt idx="483">
                  <c:v>242.65029333999999</c:v>
                </c:pt>
                <c:pt idx="484">
                  <c:v>240.61612045000001</c:v>
                </c:pt>
                <c:pt idx="485">
                  <c:v>238.60798622999999</c:v>
                </c:pt>
                <c:pt idx="486">
                  <c:v>236.62511498999999</c:v>
                </c:pt>
                <c:pt idx="487">
                  <c:v>234.66675473000001</c:v>
                </c:pt>
                <c:pt idx="488">
                  <c:v>232.73217628</c:v>
                </c:pt>
                <c:pt idx="489">
                  <c:v>230.82067264</c:v>
                </c:pt>
                <c:pt idx="490">
                  <c:v>228.93155823000001</c:v>
                </c:pt>
                <c:pt idx="491">
                  <c:v>227.06416820999999</c:v>
                </c:pt>
                <c:pt idx="492">
                  <c:v>225.21785783000001</c:v>
                </c:pt>
                <c:pt idx="493">
                  <c:v>223.39200174999999</c:v>
                </c:pt>
                <c:pt idx="494">
                  <c:v>221.58599348000001</c:v>
                </c:pt>
                <c:pt idx="495">
                  <c:v>219.79924474000001</c:v>
                </c:pt>
                <c:pt idx="496">
                  <c:v>218.03118491999999</c:v>
                </c:pt>
                <c:pt idx="497">
                  <c:v>216.28126047999999</c:v>
                </c:pt>
                <c:pt idx="498">
                  <c:v>214.54893446</c:v>
                </c:pt>
                <c:pt idx="499">
                  <c:v>212.83368594999999</c:v>
                </c:pt>
                <c:pt idx="500">
                  <c:v>211.13500956999999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47-467B-ADBE-FE12D60DF2D6}"/>
            </c:ext>
          </c:extLst>
        </c:ser>
        <c:ser>
          <c:idx val="1"/>
          <c:order val="1"/>
          <c:tx>
            <c:strRef>
              <c:f>Sheet5!$C$1</c:f>
              <c:strCache>
                <c:ptCount val="1"/>
                <c:pt idx="0">
                  <c:v>Scattering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Sheet5!$A$2:$A$502</c:f>
              <c:numCache>
                <c:formatCode>General</c:formatCode>
                <c:ptCount val="501"/>
                <c:pt idx="0">
                  <c:v>300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  <c:pt idx="181">
                  <c:v>481</c:v>
                </c:pt>
                <c:pt idx="182">
                  <c:v>482</c:v>
                </c:pt>
                <c:pt idx="183">
                  <c:v>483</c:v>
                </c:pt>
                <c:pt idx="184">
                  <c:v>484</c:v>
                </c:pt>
                <c:pt idx="185">
                  <c:v>485</c:v>
                </c:pt>
                <c:pt idx="186">
                  <c:v>486</c:v>
                </c:pt>
                <c:pt idx="187">
                  <c:v>487</c:v>
                </c:pt>
                <c:pt idx="188">
                  <c:v>488</c:v>
                </c:pt>
                <c:pt idx="189">
                  <c:v>489</c:v>
                </c:pt>
                <c:pt idx="190">
                  <c:v>490</c:v>
                </c:pt>
                <c:pt idx="191">
                  <c:v>491</c:v>
                </c:pt>
                <c:pt idx="192">
                  <c:v>492</c:v>
                </c:pt>
                <c:pt idx="193">
                  <c:v>493</c:v>
                </c:pt>
                <c:pt idx="194">
                  <c:v>494</c:v>
                </c:pt>
                <c:pt idx="195">
                  <c:v>495</c:v>
                </c:pt>
                <c:pt idx="196">
                  <c:v>496</c:v>
                </c:pt>
                <c:pt idx="197">
                  <c:v>497</c:v>
                </c:pt>
                <c:pt idx="198">
                  <c:v>498</c:v>
                </c:pt>
                <c:pt idx="199">
                  <c:v>499</c:v>
                </c:pt>
                <c:pt idx="200">
                  <c:v>500</c:v>
                </c:pt>
                <c:pt idx="201">
                  <c:v>501</c:v>
                </c:pt>
                <c:pt idx="202">
                  <c:v>502</c:v>
                </c:pt>
                <c:pt idx="203">
                  <c:v>503</c:v>
                </c:pt>
                <c:pt idx="204">
                  <c:v>504</c:v>
                </c:pt>
                <c:pt idx="205">
                  <c:v>505</c:v>
                </c:pt>
                <c:pt idx="206">
                  <c:v>506</c:v>
                </c:pt>
                <c:pt idx="207">
                  <c:v>507</c:v>
                </c:pt>
                <c:pt idx="208">
                  <c:v>508</c:v>
                </c:pt>
                <c:pt idx="209">
                  <c:v>509</c:v>
                </c:pt>
                <c:pt idx="210">
                  <c:v>510</c:v>
                </c:pt>
                <c:pt idx="211">
                  <c:v>511</c:v>
                </c:pt>
                <c:pt idx="212">
                  <c:v>512</c:v>
                </c:pt>
                <c:pt idx="213">
                  <c:v>513</c:v>
                </c:pt>
                <c:pt idx="214">
                  <c:v>514</c:v>
                </c:pt>
                <c:pt idx="215">
                  <c:v>515</c:v>
                </c:pt>
                <c:pt idx="216">
                  <c:v>516</c:v>
                </c:pt>
                <c:pt idx="217">
                  <c:v>517</c:v>
                </c:pt>
                <c:pt idx="218">
                  <c:v>518</c:v>
                </c:pt>
                <c:pt idx="219">
                  <c:v>519</c:v>
                </c:pt>
                <c:pt idx="220">
                  <c:v>520</c:v>
                </c:pt>
                <c:pt idx="221">
                  <c:v>521</c:v>
                </c:pt>
                <c:pt idx="222">
                  <c:v>522</c:v>
                </c:pt>
                <c:pt idx="223">
                  <c:v>523</c:v>
                </c:pt>
                <c:pt idx="224">
                  <c:v>524</c:v>
                </c:pt>
                <c:pt idx="225">
                  <c:v>525</c:v>
                </c:pt>
                <c:pt idx="226">
                  <c:v>526</c:v>
                </c:pt>
                <c:pt idx="227">
                  <c:v>527</c:v>
                </c:pt>
                <c:pt idx="228">
                  <c:v>528</c:v>
                </c:pt>
                <c:pt idx="229">
                  <c:v>529</c:v>
                </c:pt>
                <c:pt idx="230">
                  <c:v>530</c:v>
                </c:pt>
                <c:pt idx="231">
                  <c:v>531</c:v>
                </c:pt>
                <c:pt idx="232">
                  <c:v>532</c:v>
                </c:pt>
                <c:pt idx="233">
                  <c:v>533</c:v>
                </c:pt>
                <c:pt idx="234">
                  <c:v>534</c:v>
                </c:pt>
                <c:pt idx="235">
                  <c:v>535</c:v>
                </c:pt>
                <c:pt idx="236">
                  <c:v>536</c:v>
                </c:pt>
                <c:pt idx="237">
                  <c:v>537</c:v>
                </c:pt>
                <c:pt idx="238">
                  <c:v>538</c:v>
                </c:pt>
                <c:pt idx="239">
                  <c:v>539</c:v>
                </c:pt>
                <c:pt idx="240">
                  <c:v>540</c:v>
                </c:pt>
                <c:pt idx="241">
                  <c:v>541</c:v>
                </c:pt>
                <c:pt idx="242">
                  <c:v>542</c:v>
                </c:pt>
                <c:pt idx="243">
                  <c:v>543</c:v>
                </c:pt>
                <c:pt idx="244">
                  <c:v>544</c:v>
                </c:pt>
                <c:pt idx="245">
                  <c:v>545</c:v>
                </c:pt>
                <c:pt idx="246">
                  <c:v>546</c:v>
                </c:pt>
                <c:pt idx="247">
                  <c:v>547</c:v>
                </c:pt>
                <c:pt idx="248">
                  <c:v>548</c:v>
                </c:pt>
                <c:pt idx="249">
                  <c:v>549</c:v>
                </c:pt>
                <c:pt idx="250">
                  <c:v>550</c:v>
                </c:pt>
                <c:pt idx="251">
                  <c:v>551</c:v>
                </c:pt>
                <c:pt idx="252">
                  <c:v>552</c:v>
                </c:pt>
                <c:pt idx="253">
                  <c:v>553</c:v>
                </c:pt>
                <c:pt idx="254">
                  <c:v>554</c:v>
                </c:pt>
                <c:pt idx="255">
                  <c:v>555</c:v>
                </c:pt>
                <c:pt idx="256">
                  <c:v>556</c:v>
                </c:pt>
                <c:pt idx="257">
                  <c:v>557</c:v>
                </c:pt>
                <c:pt idx="258">
                  <c:v>558</c:v>
                </c:pt>
                <c:pt idx="259">
                  <c:v>559</c:v>
                </c:pt>
                <c:pt idx="260">
                  <c:v>560</c:v>
                </c:pt>
                <c:pt idx="261">
                  <c:v>561</c:v>
                </c:pt>
                <c:pt idx="262">
                  <c:v>562</c:v>
                </c:pt>
                <c:pt idx="263">
                  <c:v>563</c:v>
                </c:pt>
                <c:pt idx="264">
                  <c:v>564</c:v>
                </c:pt>
                <c:pt idx="265">
                  <c:v>565</c:v>
                </c:pt>
                <c:pt idx="266">
                  <c:v>566</c:v>
                </c:pt>
                <c:pt idx="267">
                  <c:v>567</c:v>
                </c:pt>
                <c:pt idx="268">
                  <c:v>568</c:v>
                </c:pt>
                <c:pt idx="269">
                  <c:v>569</c:v>
                </c:pt>
                <c:pt idx="270">
                  <c:v>570</c:v>
                </c:pt>
                <c:pt idx="271">
                  <c:v>571</c:v>
                </c:pt>
                <c:pt idx="272">
                  <c:v>572</c:v>
                </c:pt>
                <c:pt idx="273">
                  <c:v>573</c:v>
                </c:pt>
                <c:pt idx="274">
                  <c:v>574</c:v>
                </c:pt>
                <c:pt idx="275">
                  <c:v>575</c:v>
                </c:pt>
                <c:pt idx="276">
                  <c:v>576</c:v>
                </c:pt>
                <c:pt idx="277">
                  <c:v>577</c:v>
                </c:pt>
                <c:pt idx="278">
                  <c:v>578</c:v>
                </c:pt>
                <c:pt idx="279">
                  <c:v>579</c:v>
                </c:pt>
                <c:pt idx="280">
                  <c:v>580</c:v>
                </c:pt>
                <c:pt idx="281">
                  <c:v>581</c:v>
                </c:pt>
                <c:pt idx="282">
                  <c:v>582</c:v>
                </c:pt>
                <c:pt idx="283">
                  <c:v>583</c:v>
                </c:pt>
                <c:pt idx="284">
                  <c:v>584</c:v>
                </c:pt>
                <c:pt idx="285">
                  <c:v>585</c:v>
                </c:pt>
                <c:pt idx="286">
                  <c:v>586</c:v>
                </c:pt>
                <c:pt idx="287">
                  <c:v>587</c:v>
                </c:pt>
                <c:pt idx="288">
                  <c:v>588</c:v>
                </c:pt>
                <c:pt idx="289">
                  <c:v>589</c:v>
                </c:pt>
                <c:pt idx="290">
                  <c:v>590</c:v>
                </c:pt>
                <c:pt idx="291">
                  <c:v>591</c:v>
                </c:pt>
                <c:pt idx="292">
                  <c:v>592</c:v>
                </c:pt>
                <c:pt idx="293">
                  <c:v>593</c:v>
                </c:pt>
                <c:pt idx="294">
                  <c:v>594</c:v>
                </c:pt>
                <c:pt idx="295">
                  <c:v>595</c:v>
                </c:pt>
                <c:pt idx="296">
                  <c:v>596</c:v>
                </c:pt>
                <c:pt idx="297">
                  <c:v>597</c:v>
                </c:pt>
                <c:pt idx="298">
                  <c:v>598</c:v>
                </c:pt>
                <c:pt idx="299">
                  <c:v>599</c:v>
                </c:pt>
                <c:pt idx="300">
                  <c:v>600</c:v>
                </c:pt>
                <c:pt idx="301">
                  <c:v>601</c:v>
                </c:pt>
                <c:pt idx="302">
                  <c:v>602</c:v>
                </c:pt>
                <c:pt idx="303">
                  <c:v>603</c:v>
                </c:pt>
                <c:pt idx="304">
                  <c:v>604</c:v>
                </c:pt>
                <c:pt idx="305">
                  <c:v>605</c:v>
                </c:pt>
                <c:pt idx="306">
                  <c:v>606</c:v>
                </c:pt>
                <c:pt idx="307">
                  <c:v>607</c:v>
                </c:pt>
                <c:pt idx="308">
                  <c:v>608</c:v>
                </c:pt>
                <c:pt idx="309">
                  <c:v>609</c:v>
                </c:pt>
                <c:pt idx="310">
                  <c:v>610</c:v>
                </c:pt>
                <c:pt idx="311">
                  <c:v>611</c:v>
                </c:pt>
                <c:pt idx="312">
                  <c:v>612</c:v>
                </c:pt>
                <c:pt idx="313">
                  <c:v>613</c:v>
                </c:pt>
                <c:pt idx="314">
                  <c:v>614</c:v>
                </c:pt>
                <c:pt idx="315">
                  <c:v>615</c:v>
                </c:pt>
                <c:pt idx="316">
                  <c:v>616</c:v>
                </c:pt>
                <c:pt idx="317">
                  <c:v>617</c:v>
                </c:pt>
                <c:pt idx="318">
                  <c:v>618</c:v>
                </c:pt>
                <c:pt idx="319">
                  <c:v>619</c:v>
                </c:pt>
                <c:pt idx="320">
                  <c:v>620</c:v>
                </c:pt>
                <c:pt idx="321">
                  <c:v>621</c:v>
                </c:pt>
                <c:pt idx="322">
                  <c:v>622</c:v>
                </c:pt>
                <c:pt idx="323">
                  <c:v>623</c:v>
                </c:pt>
                <c:pt idx="324">
                  <c:v>624</c:v>
                </c:pt>
                <c:pt idx="325">
                  <c:v>625</c:v>
                </c:pt>
                <c:pt idx="326">
                  <c:v>626</c:v>
                </c:pt>
                <c:pt idx="327">
                  <c:v>627</c:v>
                </c:pt>
                <c:pt idx="328">
                  <c:v>628</c:v>
                </c:pt>
                <c:pt idx="329">
                  <c:v>629</c:v>
                </c:pt>
                <c:pt idx="330">
                  <c:v>630</c:v>
                </c:pt>
                <c:pt idx="331">
                  <c:v>631</c:v>
                </c:pt>
                <c:pt idx="332">
                  <c:v>632</c:v>
                </c:pt>
                <c:pt idx="333">
                  <c:v>633</c:v>
                </c:pt>
                <c:pt idx="334">
                  <c:v>634</c:v>
                </c:pt>
                <c:pt idx="335">
                  <c:v>635</c:v>
                </c:pt>
                <c:pt idx="336">
                  <c:v>636</c:v>
                </c:pt>
                <c:pt idx="337">
                  <c:v>637</c:v>
                </c:pt>
                <c:pt idx="338">
                  <c:v>638</c:v>
                </c:pt>
                <c:pt idx="339">
                  <c:v>639</c:v>
                </c:pt>
                <c:pt idx="340">
                  <c:v>640</c:v>
                </c:pt>
                <c:pt idx="341">
                  <c:v>641</c:v>
                </c:pt>
                <c:pt idx="342">
                  <c:v>642</c:v>
                </c:pt>
                <c:pt idx="343">
                  <c:v>643</c:v>
                </c:pt>
                <c:pt idx="344">
                  <c:v>644</c:v>
                </c:pt>
                <c:pt idx="345">
                  <c:v>645</c:v>
                </c:pt>
                <c:pt idx="346">
                  <c:v>646</c:v>
                </c:pt>
                <c:pt idx="347">
                  <c:v>647</c:v>
                </c:pt>
                <c:pt idx="348">
                  <c:v>648</c:v>
                </c:pt>
                <c:pt idx="349">
                  <c:v>649</c:v>
                </c:pt>
                <c:pt idx="350">
                  <c:v>650</c:v>
                </c:pt>
                <c:pt idx="351">
                  <c:v>651</c:v>
                </c:pt>
                <c:pt idx="352">
                  <c:v>652</c:v>
                </c:pt>
                <c:pt idx="353">
                  <c:v>653</c:v>
                </c:pt>
                <c:pt idx="354">
                  <c:v>654</c:v>
                </c:pt>
                <c:pt idx="355">
                  <c:v>655</c:v>
                </c:pt>
                <c:pt idx="356">
                  <c:v>656</c:v>
                </c:pt>
                <c:pt idx="357">
                  <c:v>657</c:v>
                </c:pt>
                <c:pt idx="358">
                  <c:v>658</c:v>
                </c:pt>
                <c:pt idx="359">
                  <c:v>659</c:v>
                </c:pt>
                <c:pt idx="360">
                  <c:v>660</c:v>
                </c:pt>
                <c:pt idx="361">
                  <c:v>661</c:v>
                </c:pt>
                <c:pt idx="362">
                  <c:v>662</c:v>
                </c:pt>
                <c:pt idx="363">
                  <c:v>663</c:v>
                </c:pt>
                <c:pt idx="364">
                  <c:v>664</c:v>
                </c:pt>
                <c:pt idx="365">
                  <c:v>665</c:v>
                </c:pt>
                <c:pt idx="366">
                  <c:v>666</c:v>
                </c:pt>
                <c:pt idx="367">
                  <c:v>667</c:v>
                </c:pt>
                <c:pt idx="368">
                  <c:v>668</c:v>
                </c:pt>
                <c:pt idx="369">
                  <c:v>669</c:v>
                </c:pt>
                <c:pt idx="370">
                  <c:v>670</c:v>
                </c:pt>
                <c:pt idx="371">
                  <c:v>671</c:v>
                </c:pt>
                <c:pt idx="372">
                  <c:v>672</c:v>
                </c:pt>
                <c:pt idx="373">
                  <c:v>673</c:v>
                </c:pt>
                <c:pt idx="374">
                  <c:v>674</c:v>
                </c:pt>
                <c:pt idx="375">
                  <c:v>675</c:v>
                </c:pt>
                <c:pt idx="376">
                  <c:v>676</c:v>
                </c:pt>
                <c:pt idx="377">
                  <c:v>677</c:v>
                </c:pt>
                <c:pt idx="378">
                  <c:v>678</c:v>
                </c:pt>
                <c:pt idx="379">
                  <c:v>679</c:v>
                </c:pt>
                <c:pt idx="380">
                  <c:v>680</c:v>
                </c:pt>
                <c:pt idx="381">
                  <c:v>681</c:v>
                </c:pt>
                <c:pt idx="382">
                  <c:v>682</c:v>
                </c:pt>
                <c:pt idx="383">
                  <c:v>683</c:v>
                </c:pt>
                <c:pt idx="384">
                  <c:v>684</c:v>
                </c:pt>
                <c:pt idx="385">
                  <c:v>685</c:v>
                </c:pt>
                <c:pt idx="386">
                  <c:v>686</c:v>
                </c:pt>
                <c:pt idx="387">
                  <c:v>687</c:v>
                </c:pt>
                <c:pt idx="388">
                  <c:v>688</c:v>
                </c:pt>
                <c:pt idx="389">
                  <c:v>689</c:v>
                </c:pt>
                <c:pt idx="390">
                  <c:v>690</c:v>
                </c:pt>
                <c:pt idx="391">
                  <c:v>691</c:v>
                </c:pt>
                <c:pt idx="392">
                  <c:v>692</c:v>
                </c:pt>
                <c:pt idx="393">
                  <c:v>693</c:v>
                </c:pt>
                <c:pt idx="394">
                  <c:v>694</c:v>
                </c:pt>
                <c:pt idx="395">
                  <c:v>695</c:v>
                </c:pt>
                <c:pt idx="396">
                  <c:v>696</c:v>
                </c:pt>
                <c:pt idx="397">
                  <c:v>697</c:v>
                </c:pt>
                <c:pt idx="398">
                  <c:v>698</c:v>
                </c:pt>
                <c:pt idx="399">
                  <c:v>699</c:v>
                </c:pt>
                <c:pt idx="400">
                  <c:v>700</c:v>
                </c:pt>
                <c:pt idx="401">
                  <c:v>701</c:v>
                </c:pt>
                <c:pt idx="402">
                  <c:v>702</c:v>
                </c:pt>
                <c:pt idx="403">
                  <c:v>703</c:v>
                </c:pt>
                <c:pt idx="404">
                  <c:v>704</c:v>
                </c:pt>
                <c:pt idx="405">
                  <c:v>705</c:v>
                </c:pt>
                <c:pt idx="406">
                  <c:v>706</c:v>
                </c:pt>
                <c:pt idx="407">
                  <c:v>707</c:v>
                </c:pt>
                <c:pt idx="408">
                  <c:v>708</c:v>
                </c:pt>
                <c:pt idx="409">
                  <c:v>709</c:v>
                </c:pt>
                <c:pt idx="410">
                  <c:v>710</c:v>
                </c:pt>
                <c:pt idx="411">
                  <c:v>711</c:v>
                </c:pt>
                <c:pt idx="412">
                  <c:v>712</c:v>
                </c:pt>
                <c:pt idx="413">
                  <c:v>713</c:v>
                </c:pt>
                <c:pt idx="414">
                  <c:v>714</c:v>
                </c:pt>
                <c:pt idx="415">
                  <c:v>715</c:v>
                </c:pt>
                <c:pt idx="416">
                  <c:v>716</c:v>
                </c:pt>
                <c:pt idx="417">
                  <c:v>717</c:v>
                </c:pt>
                <c:pt idx="418">
                  <c:v>718</c:v>
                </c:pt>
                <c:pt idx="419">
                  <c:v>719</c:v>
                </c:pt>
                <c:pt idx="420">
                  <c:v>720</c:v>
                </c:pt>
                <c:pt idx="421">
                  <c:v>721</c:v>
                </c:pt>
                <c:pt idx="422">
                  <c:v>722</c:v>
                </c:pt>
                <c:pt idx="423">
                  <c:v>723</c:v>
                </c:pt>
                <c:pt idx="424">
                  <c:v>724</c:v>
                </c:pt>
                <c:pt idx="425">
                  <c:v>725</c:v>
                </c:pt>
                <c:pt idx="426">
                  <c:v>726</c:v>
                </c:pt>
                <c:pt idx="427">
                  <c:v>727</c:v>
                </c:pt>
                <c:pt idx="428">
                  <c:v>728</c:v>
                </c:pt>
                <c:pt idx="429">
                  <c:v>729</c:v>
                </c:pt>
                <c:pt idx="430">
                  <c:v>730</c:v>
                </c:pt>
                <c:pt idx="431">
                  <c:v>731</c:v>
                </c:pt>
                <c:pt idx="432">
                  <c:v>732</c:v>
                </c:pt>
                <c:pt idx="433">
                  <c:v>733</c:v>
                </c:pt>
                <c:pt idx="434">
                  <c:v>734</c:v>
                </c:pt>
                <c:pt idx="435">
                  <c:v>735</c:v>
                </c:pt>
                <c:pt idx="436">
                  <c:v>736</c:v>
                </c:pt>
                <c:pt idx="437">
                  <c:v>737</c:v>
                </c:pt>
                <c:pt idx="438">
                  <c:v>738</c:v>
                </c:pt>
                <c:pt idx="439">
                  <c:v>739</c:v>
                </c:pt>
                <c:pt idx="440">
                  <c:v>740</c:v>
                </c:pt>
                <c:pt idx="441">
                  <c:v>741</c:v>
                </c:pt>
                <c:pt idx="442">
                  <c:v>742</c:v>
                </c:pt>
                <c:pt idx="443">
                  <c:v>743</c:v>
                </c:pt>
                <c:pt idx="444">
                  <c:v>744</c:v>
                </c:pt>
                <c:pt idx="445">
                  <c:v>745</c:v>
                </c:pt>
                <c:pt idx="446">
                  <c:v>746</c:v>
                </c:pt>
                <c:pt idx="447">
                  <c:v>747</c:v>
                </c:pt>
                <c:pt idx="448">
                  <c:v>748</c:v>
                </c:pt>
                <c:pt idx="449">
                  <c:v>749</c:v>
                </c:pt>
                <c:pt idx="450">
                  <c:v>750</c:v>
                </c:pt>
                <c:pt idx="451">
                  <c:v>751</c:v>
                </c:pt>
                <c:pt idx="452">
                  <c:v>752</c:v>
                </c:pt>
                <c:pt idx="453">
                  <c:v>753</c:v>
                </c:pt>
                <c:pt idx="454">
                  <c:v>754</c:v>
                </c:pt>
                <c:pt idx="455">
                  <c:v>755</c:v>
                </c:pt>
                <c:pt idx="456">
                  <c:v>756</c:v>
                </c:pt>
                <c:pt idx="457">
                  <c:v>757</c:v>
                </c:pt>
                <c:pt idx="458">
                  <c:v>758</c:v>
                </c:pt>
                <c:pt idx="459">
                  <c:v>759</c:v>
                </c:pt>
                <c:pt idx="460">
                  <c:v>760</c:v>
                </c:pt>
                <c:pt idx="461">
                  <c:v>761</c:v>
                </c:pt>
                <c:pt idx="462">
                  <c:v>762</c:v>
                </c:pt>
                <c:pt idx="463">
                  <c:v>763</c:v>
                </c:pt>
                <c:pt idx="464">
                  <c:v>764</c:v>
                </c:pt>
                <c:pt idx="465">
                  <c:v>765</c:v>
                </c:pt>
                <c:pt idx="466">
                  <c:v>766</c:v>
                </c:pt>
                <c:pt idx="467">
                  <c:v>767</c:v>
                </c:pt>
                <c:pt idx="468">
                  <c:v>768</c:v>
                </c:pt>
                <c:pt idx="469">
                  <c:v>769</c:v>
                </c:pt>
                <c:pt idx="470">
                  <c:v>770</c:v>
                </c:pt>
                <c:pt idx="471">
                  <c:v>771</c:v>
                </c:pt>
                <c:pt idx="472">
                  <c:v>772</c:v>
                </c:pt>
                <c:pt idx="473">
                  <c:v>773</c:v>
                </c:pt>
                <c:pt idx="474">
                  <c:v>774</c:v>
                </c:pt>
                <c:pt idx="475">
                  <c:v>775</c:v>
                </c:pt>
                <c:pt idx="476">
                  <c:v>776</c:v>
                </c:pt>
                <c:pt idx="477">
                  <c:v>777</c:v>
                </c:pt>
                <c:pt idx="478">
                  <c:v>778</c:v>
                </c:pt>
                <c:pt idx="479">
                  <c:v>779</c:v>
                </c:pt>
                <c:pt idx="480">
                  <c:v>780</c:v>
                </c:pt>
                <c:pt idx="481">
                  <c:v>781</c:v>
                </c:pt>
                <c:pt idx="482">
                  <c:v>782</c:v>
                </c:pt>
                <c:pt idx="483">
                  <c:v>783</c:v>
                </c:pt>
                <c:pt idx="484">
                  <c:v>784</c:v>
                </c:pt>
                <c:pt idx="485">
                  <c:v>785</c:v>
                </c:pt>
                <c:pt idx="486">
                  <c:v>786</c:v>
                </c:pt>
                <c:pt idx="487">
                  <c:v>787</c:v>
                </c:pt>
                <c:pt idx="488">
                  <c:v>788</c:v>
                </c:pt>
                <c:pt idx="489">
                  <c:v>789</c:v>
                </c:pt>
                <c:pt idx="490">
                  <c:v>790</c:v>
                </c:pt>
                <c:pt idx="491">
                  <c:v>791</c:v>
                </c:pt>
                <c:pt idx="492">
                  <c:v>792</c:v>
                </c:pt>
                <c:pt idx="493">
                  <c:v>793</c:v>
                </c:pt>
                <c:pt idx="494">
                  <c:v>794</c:v>
                </c:pt>
                <c:pt idx="495">
                  <c:v>795</c:v>
                </c:pt>
                <c:pt idx="496">
                  <c:v>796</c:v>
                </c:pt>
                <c:pt idx="497">
                  <c:v>797</c:v>
                </c:pt>
                <c:pt idx="498">
                  <c:v>798</c:v>
                </c:pt>
                <c:pt idx="499">
                  <c:v>799</c:v>
                </c:pt>
                <c:pt idx="500">
                  <c:v>800</c:v>
                </c:pt>
              </c:numCache>
            </c:numRef>
          </c:cat>
          <c:val>
            <c:numRef>
              <c:f>Sheet5!$C$2:$C$502</c:f>
              <c:numCache>
                <c:formatCode>0.00E+00</c:formatCode>
                <c:ptCount val="501"/>
                <c:pt idx="0">
                  <c:v>1012.5950068</c:v>
                </c:pt>
                <c:pt idx="1">
                  <c:v>1006.4060758000001</c:v>
                </c:pt>
                <c:pt idx="2">
                  <c:v>999.89854835000006</c:v>
                </c:pt>
                <c:pt idx="3">
                  <c:v>993.12859159000004</c:v>
                </c:pt>
                <c:pt idx="4">
                  <c:v>986.16678511999999</c:v>
                </c:pt>
                <c:pt idx="5">
                  <c:v>979.08150228</c:v>
                </c:pt>
                <c:pt idx="6">
                  <c:v>971.93865933999996</c:v>
                </c:pt>
                <c:pt idx="7">
                  <c:v>964.80156333000002</c:v>
                </c:pt>
                <c:pt idx="8">
                  <c:v>957.73085077999997</c:v>
                </c:pt>
                <c:pt idx="9">
                  <c:v>950.78450910000004</c:v>
                </c:pt>
                <c:pt idx="10">
                  <c:v>944.0179723</c:v>
                </c:pt>
                <c:pt idx="11">
                  <c:v>937.48369128000002</c:v>
                </c:pt>
                <c:pt idx="12">
                  <c:v>931.18662205999999</c:v>
                </c:pt>
                <c:pt idx="13">
                  <c:v>925.05537177999997</c:v>
                </c:pt>
                <c:pt idx="14">
                  <c:v>919.01387771999998</c:v>
                </c:pt>
                <c:pt idx="15">
                  <c:v>912.98882590000005</c:v>
                </c:pt>
                <c:pt idx="16">
                  <c:v>906.90956202999996</c:v>
                </c:pt>
                <c:pt idx="17">
                  <c:v>900.70808126999998</c:v>
                </c:pt>
                <c:pt idx="18">
                  <c:v>894.31908931999999</c:v>
                </c:pt>
                <c:pt idx="19">
                  <c:v>887.68012744999999</c:v>
                </c:pt>
                <c:pt idx="20">
                  <c:v>880.73175319999996</c:v>
                </c:pt>
                <c:pt idx="21">
                  <c:v>873.42224068999997</c:v>
                </c:pt>
                <c:pt idx="22">
                  <c:v>865.76924043999998</c:v>
                </c:pt>
                <c:pt idx="23">
                  <c:v>857.84065132000001</c:v>
                </c:pt>
                <c:pt idx="24">
                  <c:v>849.70284780999998</c:v>
                </c:pt>
                <c:pt idx="25">
                  <c:v>841.41912778999995</c:v>
                </c:pt>
                <c:pt idx="26">
                  <c:v>833.04960611000001</c:v>
                </c:pt>
                <c:pt idx="27">
                  <c:v>824.65120276000005</c:v>
                </c:pt>
                <c:pt idx="28">
                  <c:v>816.27771426000004</c:v>
                </c:pt>
                <c:pt idx="29">
                  <c:v>807.97995619999995</c:v>
                </c:pt>
                <c:pt idx="30">
                  <c:v>799.80596447999994</c:v>
                </c:pt>
                <c:pt idx="31">
                  <c:v>791.80124309999997</c:v>
                </c:pt>
                <c:pt idx="32">
                  <c:v>784.00769734000005</c:v>
                </c:pt>
                <c:pt idx="33">
                  <c:v>776.43468302999997</c:v>
                </c:pt>
                <c:pt idx="34">
                  <c:v>769.06111344999999</c:v>
                </c:pt>
                <c:pt idx="35">
                  <c:v>761.86588440000003</c:v>
                </c:pt>
                <c:pt idx="36">
                  <c:v>754.82908001999999</c:v>
                </c:pt>
                <c:pt idx="37">
                  <c:v>747.93183435000003</c:v>
                </c:pt>
                <c:pt idx="38">
                  <c:v>741.15621390000001</c:v>
                </c:pt>
                <c:pt idx="39">
                  <c:v>734.48511838000002</c:v>
                </c:pt>
                <c:pt idx="40">
                  <c:v>727.90219729</c:v>
                </c:pt>
                <c:pt idx="41">
                  <c:v>721.39178059999995</c:v>
                </c:pt>
                <c:pt idx="42">
                  <c:v>714.93882221000001</c:v>
                </c:pt>
                <c:pt idx="43">
                  <c:v>708.52965227000004</c:v>
                </c:pt>
                <c:pt idx="44">
                  <c:v>702.16929834999996</c:v>
                </c:pt>
                <c:pt idx="45">
                  <c:v>695.88067429</c:v>
                </c:pt>
                <c:pt idx="46">
                  <c:v>689.68670673999998</c:v>
                </c:pt>
                <c:pt idx="47">
                  <c:v>683.60955689000002</c:v>
                </c:pt>
                <c:pt idx="48">
                  <c:v>677.67066353999996</c:v>
                </c:pt>
                <c:pt idx="49">
                  <c:v>671.89080249000006</c:v>
                </c:pt>
                <c:pt idx="50">
                  <c:v>666.29016147000004</c:v>
                </c:pt>
                <c:pt idx="51">
                  <c:v>660.88843001999999</c:v>
                </c:pt>
                <c:pt idx="52">
                  <c:v>655.70490381000002</c:v>
                </c:pt>
                <c:pt idx="53">
                  <c:v>650.75860322000005</c:v>
                </c:pt>
                <c:pt idx="54">
                  <c:v>646.06840608000005</c:v>
                </c:pt>
                <c:pt idx="55">
                  <c:v>641.64998680999997</c:v>
                </c:pt>
                <c:pt idx="56">
                  <c:v>637.49558888000001</c:v>
                </c:pt>
                <c:pt idx="57">
                  <c:v>633.58745359</c:v>
                </c:pt>
                <c:pt idx="58">
                  <c:v>629.90836624999997</c:v>
                </c:pt>
                <c:pt idx="59">
                  <c:v>626.44159522999996</c:v>
                </c:pt>
                <c:pt idx="60">
                  <c:v>623.17079167999998</c:v>
                </c:pt>
                <c:pt idx="61">
                  <c:v>620.07989929999997</c:v>
                </c:pt>
                <c:pt idx="62">
                  <c:v>617.15307384000005</c:v>
                </c:pt>
                <c:pt idx="63">
                  <c:v>614.37461163</c:v>
                </c:pt>
                <c:pt idx="64">
                  <c:v>611.72888690000002</c:v>
                </c:pt>
                <c:pt idx="65">
                  <c:v>609.20029774</c:v>
                </c:pt>
                <c:pt idx="66">
                  <c:v>606.77322039000001</c:v>
                </c:pt>
                <c:pt idx="67">
                  <c:v>604.43197196000006</c:v>
                </c:pt>
                <c:pt idx="68">
                  <c:v>602.16078200000004</c:v>
                </c:pt>
                <c:pt idx="69">
                  <c:v>599.94432172999996</c:v>
                </c:pt>
                <c:pt idx="70">
                  <c:v>597.76881667999999</c:v>
                </c:pt>
                <c:pt idx="71">
                  <c:v>595.62076734000004</c:v>
                </c:pt>
                <c:pt idx="72">
                  <c:v>593.48665374999996</c:v>
                </c:pt>
                <c:pt idx="73">
                  <c:v>591.35294069999998</c:v>
                </c:pt>
                <c:pt idx="74">
                  <c:v>589.20608793999997</c:v>
                </c:pt>
                <c:pt idx="75">
                  <c:v>587.03256535000003</c:v>
                </c:pt>
                <c:pt idx="76">
                  <c:v>584.81887328000005</c:v>
                </c:pt>
                <c:pt idx="77">
                  <c:v>582.55156796000006</c:v>
                </c:pt>
                <c:pt idx="78">
                  <c:v>580.21729217999996</c:v>
                </c:pt>
                <c:pt idx="79">
                  <c:v>577.80281104999995</c:v>
                </c:pt>
                <c:pt idx="80">
                  <c:v>575.29505291999999</c:v>
                </c:pt>
                <c:pt idx="81">
                  <c:v>572.68115521000004</c:v>
                </c:pt>
                <c:pt idx="82">
                  <c:v>569.94896084000004</c:v>
                </c:pt>
                <c:pt idx="83">
                  <c:v>567.09686196999996</c:v>
                </c:pt>
                <c:pt idx="84">
                  <c:v>564.13375202999998</c:v>
                </c:pt>
                <c:pt idx="85">
                  <c:v>561.06914877999998</c:v>
                </c:pt>
                <c:pt idx="86">
                  <c:v>557.91269514999999</c:v>
                </c:pt>
                <c:pt idx="87">
                  <c:v>554.67411092999998</c:v>
                </c:pt>
                <c:pt idx="88">
                  <c:v>551.36314930000003</c:v>
                </c:pt>
                <c:pt idx="89">
                  <c:v>547.9895583</c:v>
                </c:pt>
                <c:pt idx="90">
                  <c:v>544.56304747000001</c:v>
                </c:pt>
                <c:pt idx="91">
                  <c:v>541.09325952999995</c:v>
                </c:pt>
                <c:pt idx="92">
                  <c:v>537.58974721000004</c:v>
                </c:pt>
                <c:pt idx="93">
                  <c:v>534.06195521999996</c:v>
                </c:pt>
                <c:pt idx="94">
                  <c:v>530.51920715999995</c:v>
                </c:pt>
                <c:pt idx="95">
                  <c:v>526.97069749000002</c:v>
                </c:pt>
                <c:pt idx="96">
                  <c:v>523.42548821000003</c:v>
                </c:pt>
                <c:pt idx="97">
                  <c:v>519.89251037999998</c:v>
                </c:pt>
                <c:pt idx="98">
                  <c:v>516.38014349000002</c:v>
                </c:pt>
                <c:pt idx="99">
                  <c:v>512.89028802999997</c:v>
                </c:pt>
                <c:pt idx="100">
                  <c:v>509.41991209999998</c:v>
                </c:pt>
                <c:pt idx="101">
                  <c:v>505.96586114000002</c:v>
                </c:pt>
                <c:pt idx="102">
                  <c:v>502.52498068</c:v>
                </c:pt>
                <c:pt idx="103">
                  <c:v>499.09411396000002</c:v>
                </c:pt>
                <c:pt idx="104">
                  <c:v>495.67010105999998</c:v>
                </c:pt>
                <c:pt idx="105">
                  <c:v>492.24977949999999</c:v>
                </c:pt>
                <c:pt idx="106">
                  <c:v>488.82998633</c:v>
                </c:pt>
                <c:pt idx="107">
                  <c:v>485.40756169999997</c:v>
                </c:pt>
                <c:pt idx="108">
                  <c:v>481.97935371</c:v>
                </c:pt>
                <c:pt idx="109">
                  <c:v>478.54222476000001</c:v>
                </c:pt>
                <c:pt idx="110">
                  <c:v>475.09305906999998</c:v>
                </c:pt>
                <c:pt idx="111">
                  <c:v>471.62877156000002</c:v>
                </c:pt>
                <c:pt idx="112">
                  <c:v>468.14631793000001</c:v>
                </c:pt>
                <c:pt idx="113">
                  <c:v>464.64270585000003</c:v>
                </c:pt>
                <c:pt idx="114">
                  <c:v>461.11535751000002</c:v>
                </c:pt>
                <c:pt idx="115">
                  <c:v>457.56537384000001</c:v>
                </c:pt>
                <c:pt idx="116">
                  <c:v>453.99601274999998</c:v>
                </c:pt>
                <c:pt idx="117">
                  <c:v>450.41055965999999</c:v>
                </c:pt>
                <c:pt idx="118">
                  <c:v>446.81228680999999</c:v>
                </c:pt>
                <c:pt idx="119">
                  <c:v>443.20444183000001</c:v>
                </c:pt>
                <c:pt idx="120">
                  <c:v>439.59023807</c:v>
                </c:pt>
                <c:pt idx="121">
                  <c:v>435.97284651000001</c:v>
                </c:pt>
                <c:pt idx="122">
                  <c:v>432.35538930000001</c:v>
                </c:pt>
                <c:pt idx="123">
                  <c:v>428.74093484000002</c:v>
                </c:pt>
                <c:pt idx="124">
                  <c:v>425.13249424000003</c:v>
                </c:pt>
                <c:pt idx="125">
                  <c:v>421.53301933</c:v>
                </c:pt>
                <c:pt idx="126">
                  <c:v>417.94540190999999</c:v>
                </c:pt>
                <c:pt idx="127">
                  <c:v>414.37247425999999</c:v>
                </c:pt>
                <c:pt idx="128">
                  <c:v>410.81701091999997</c:v>
                </c:pt>
                <c:pt idx="129">
                  <c:v>407.28173146</c:v>
                </c:pt>
                <c:pt idx="130">
                  <c:v>403.76930440000001</c:v>
                </c:pt>
                <c:pt idx="131">
                  <c:v>400.28223455</c:v>
                </c:pt>
                <c:pt idx="132">
                  <c:v>396.82029720999998</c:v>
                </c:pt>
                <c:pt idx="133">
                  <c:v>393.3805936</c:v>
                </c:pt>
                <c:pt idx="134">
                  <c:v>389.96015225999997</c:v>
                </c:pt>
                <c:pt idx="135">
                  <c:v>386.55604154000002</c:v>
                </c:pt>
                <c:pt idx="136">
                  <c:v>383.16536574999998</c:v>
                </c:pt>
                <c:pt idx="137">
                  <c:v>379.78526291999998</c:v>
                </c:pt>
                <c:pt idx="138">
                  <c:v>376.41290421000002</c:v>
                </c:pt>
                <c:pt idx="139">
                  <c:v>373.04549469</c:v>
                </c:pt>
                <c:pt idx="140">
                  <c:v>369.68027573000001</c:v>
                </c:pt>
                <c:pt idx="141">
                  <c:v>366.31452858</c:v>
                </c:pt>
                <c:pt idx="142">
                  <c:v>362.94557946999998</c:v>
                </c:pt>
                <c:pt idx="143">
                  <c:v>359.57080575999998</c:v>
                </c:pt>
                <c:pt idx="144">
                  <c:v>356.18764336999999</c:v>
                </c:pt>
                <c:pt idx="145">
                  <c:v>352.79359527000003</c:v>
                </c:pt>
                <c:pt idx="146">
                  <c:v>349.38624082000001</c:v>
                </c:pt>
                <c:pt idx="147">
                  <c:v>345.96324616999999</c:v>
                </c:pt>
                <c:pt idx="148">
                  <c:v>342.52237525999999</c:v>
                </c:pt>
                <c:pt idx="149">
                  <c:v>339.06150151000003</c:v>
                </c:pt>
                <c:pt idx="150">
                  <c:v>335.57862007</c:v>
                </c:pt>
                <c:pt idx="151">
                  <c:v>332.07186158000002</c:v>
                </c:pt>
                <c:pt idx="152">
                  <c:v>328.54117328000001</c:v>
                </c:pt>
                <c:pt idx="153">
                  <c:v>324.99150993000001</c:v>
                </c:pt>
                <c:pt idx="154">
                  <c:v>321.42862334</c:v>
                </c:pt>
                <c:pt idx="155">
                  <c:v>317.85810931999998</c:v>
                </c:pt>
                <c:pt idx="156">
                  <c:v>314.28539174000002</c:v>
                </c:pt>
                <c:pt idx="157">
                  <c:v>310.71570983999999</c:v>
                </c:pt>
                <c:pt idx="158">
                  <c:v>307.15410879000001</c:v>
                </c:pt>
                <c:pt idx="159">
                  <c:v>303.60543309000002</c:v>
                </c:pt>
                <c:pt idx="160">
                  <c:v>300.07432273000001</c:v>
                </c:pt>
                <c:pt idx="161">
                  <c:v>296.56521185000003</c:v>
                </c:pt>
                <c:pt idx="162">
                  <c:v>293.08232968999999</c:v>
                </c:pt>
                <c:pt idx="163">
                  <c:v>289.62970365000001</c:v>
                </c:pt>
                <c:pt idx="164">
                  <c:v>286.21116417000002</c:v>
                </c:pt>
                <c:pt idx="165">
                  <c:v>282.83035122000001</c:v>
                </c:pt>
                <c:pt idx="166">
                  <c:v>279.49072229000001</c:v>
                </c:pt>
                <c:pt idx="167">
                  <c:v>276.19556146999997</c:v>
                </c:pt>
                <c:pt idx="168">
                  <c:v>272.94798956</c:v>
                </c:pt>
                <c:pt idx="169">
                  <c:v>269.75097496000001</c:v>
                </c:pt>
                <c:pt idx="170">
                  <c:v>266.60734504999999</c:v>
                </c:pt>
                <c:pt idx="171">
                  <c:v>263.51979793999999</c:v>
                </c:pt>
                <c:pt idx="172">
                  <c:v>260.49113204000002</c:v>
                </c:pt>
                <c:pt idx="173">
                  <c:v>257.52727149999998</c:v>
                </c:pt>
                <c:pt idx="174">
                  <c:v>254.63643440999999</c:v>
                </c:pt>
                <c:pt idx="175">
                  <c:v>251.82668100999999</c:v>
                </c:pt>
                <c:pt idx="176">
                  <c:v>249.10587957000001</c:v>
                </c:pt>
                <c:pt idx="177">
                  <c:v>246.48173940000001</c:v>
                </c:pt>
                <c:pt idx="178">
                  <c:v>243.96184614000001</c:v>
                </c:pt>
                <c:pt idx="179">
                  <c:v>241.5536998</c:v>
                </c:pt>
                <c:pt idx="180">
                  <c:v>239.26475589</c:v>
                </c:pt>
                <c:pt idx="181">
                  <c:v>237.10247021000001</c:v>
                </c:pt>
                <c:pt idx="182">
                  <c:v>235.07434787</c:v>
                </c:pt>
                <c:pt idx="183">
                  <c:v>233.18799727000001</c:v>
                </c:pt>
                <c:pt idx="184">
                  <c:v>231.45118991000001</c:v>
                </c:pt>
                <c:pt idx="185">
                  <c:v>229.87192711</c:v>
                </c:pt>
                <c:pt idx="186">
                  <c:v>228.45851476999999</c:v>
                </c:pt>
                <c:pt idx="187">
                  <c:v>227.21964767</c:v>
                </c:pt>
                <c:pt idx="188">
                  <c:v>226.16450509000001</c:v>
                </c:pt>
                <c:pt idx="189">
                  <c:v>225.30285960000001</c:v>
                </c:pt>
                <c:pt idx="190">
                  <c:v>224.64520164000001</c:v>
                </c:pt>
                <c:pt idx="191">
                  <c:v>224.20288260999999</c:v>
                </c:pt>
                <c:pt idx="192">
                  <c:v>223.98827983000001</c:v>
                </c:pt>
                <c:pt idx="193">
                  <c:v>224.01498753000001</c:v>
                </c:pt>
                <c:pt idx="194">
                  <c:v>224.29803841</c:v>
                </c:pt>
                <c:pt idx="195">
                  <c:v>224.85416158000001</c:v>
                </c:pt>
                <c:pt idx="196">
                  <c:v>225.70208023000001</c:v>
                </c:pt>
                <c:pt idx="197">
                  <c:v>226.85829967999999</c:v>
                </c:pt>
                <c:pt idx="198">
                  <c:v>228.32794113</c:v>
                </c:pt>
                <c:pt idx="199">
                  <c:v>230.11520632</c:v>
                </c:pt>
                <c:pt idx="200">
                  <c:v>232.22581968</c:v>
                </c:pt>
                <c:pt idx="201">
                  <c:v>234.66703595999999</c:v>
                </c:pt>
                <c:pt idx="202">
                  <c:v>237.44764423000001</c:v>
                </c:pt>
                <c:pt idx="203">
                  <c:v>240.57796415000001</c:v>
                </c:pt>
                <c:pt idx="204">
                  <c:v>244.06982980999999</c:v>
                </c:pt>
                <c:pt idx="205">
                  <c:v>247.93655673000001</c:v>
                </c:pt>
                <c:pt idx="206">
                  <c:v>252.1928872</c:v>
                </c:pt>
                <c:pt idx="207">
                  <c:v>256.85490945999999</c:v>
                </c:pt>
                <c:pt idx="208">
                  <c:v>261.93994623999998</c:v>
                </c:pt>
                <c:pt idx="209">
                  <c:v>267.46640808000001</c:v>
                </c:pt>
                <c:pt idx="210">
                  <c:v>273.45360748000002</c:v>
                </c:pt>
                <c:pt idx="211">
                  <c:v>279.92152947</c:v>
                </c:pt>
                <c:pt idx="212">
                  <c:v>286.89055502000002</c:v>
                </c:pt>
                <c:pt idx="213">
                  <c:v>294.3811331</c:v>
                </c:pt>
                <c:pt idx="214">
                  <c:v>302.41339782</c:v>
                </c:pt>
                <c:pt idx="215">
                  <c:v>311.00672645999998</c:v>
                </c:pt>
                <c:pt idx="216">
                  <c:v>320.17923459999997</c:v>
                </c:pt>
                <c:pt idx="217">
                  <c:v>329.94720396000002</c:v>
                </c:pt>
                <c:pt idx="218">
                  <c:v>340.32443869000002</c:v>
                </c:pt>
                <c:pt idx="219">
                  <c:v>351.32154561999999</c:v>
                </c:pt>
                <c:pt idx="220">
                  <c:v>362.94513448999999</c:v>
                </c:pt>
                <c:pt idx="221">
                  <c:v>375.19693905999998</c:v>
                </c:pt>
                <c:pt idx="222">
                  <c:v>388.07948601999999</c:v>
                </c:pt>
                <c:pt idx="223">
                  <c:v>401.61116211000001</c:v>
                </c:pt>
                <c:pt idx="224">
                  <c:v>415.81395694000003</c:v>
                </c:pt>
                <c:pt idx="225">
                  <c:v>430.71032308999997</c:v>
                </c:pt>
                <c:pt idx="226">
                  <c:v>446.32325567999999</c:v>
                </c:pt>
                <c:pt idx="227">
                  <c:v>462.67637707</c:v>
                </c:pt>
                <c:pt idx="228">
                  <c:v>479.79402757000003</c:v>
                </c:pt>
                <c:pt idx="229">
                  <c:v>497.70136378000001</c:v>
                </c:pt>
                <c:pt idx="230">
                  <c:v>516.42446652000001</c:v>
                </c:pt>
                <c:pt idx="231">
                  <c:v>535.99046097999997</c:v>
                </c:pt>
                <c:pt idx="232">
                  <c:v>556.42765208000003</c:v>
                </c:pt>
                <c:pt idx="233">
                  <c:v>577.76567869999997</c:v>
                </c:pt>
                <c:pt idx="234">
                  <c:v>600.03569109</c:v>
                </c:pt>
                <c:pt idx="235">
                  <c:v>623.27055638000002</c:v>
                </c:pt>
                <c:pt idx="236">
                  <c:v>647.50509781000005</c:v>
                </c:pt>
                <c:pt idx="237">
                  <c:v>672.77637443000003</c:v>
                </c:pt>
                <c:pt idx="238">
                  <c:v>699.12400843</c:v>
                </c:pt>
                <c:pt idx="239">
                  <c:v>726.59056881000004</c:v>
                </c:pt>
                <c:pt idx="240">
                  <c:v>755.22202084000003</c:v>
                </c:pt>
                <c:pt idx="241">
                  <c:v>785.06825212000001</c:v>
                </c:pt>
                <c:pt idx="242">
                  <c:v>816.18368751000003</c:v>
                </c:pt>
                <c:pt idx="243">
                  <c:v>848.62800677999996</c:v>
                </c:pt>
                <c:pt idx="244">
                  <c:v>882.46698083000001</c:v>
                </c:pt>
                <c:pt idx="245">
                  <c:v>917.77344459999995</c:v>
                </c:pt>
                <c:pt idx="246">
                  <c:v>954.62842769999997</c:v>
                </c:pt>
                <c:pt idx="247">
                  <c:v>993.12246727000002</c:v>
                </c:pt>
                <c:pt idx="248">
                  <c:v>1033.3571320000001</c:v>
                </c:pt>
                <c:pt idx="249">
                  <c:v>1075.4465583000001</c:v>
                </c:pt>
                <c:pt idx="250">
                  <c:v>1119.5095111000001</c:v>
                </c:pt>
                <c:pt idx="251">
                  <c:v>1165.6625945999999</c:v>
                </c:pt>
                <c:pt idx="252">
                  <c:v>1214.0289518</c:v>
                </c:pt>
                <c:pt idx="253">
                  <c:v>1264.7393201</c:v>
                </c:pt>
                <c:pt idx="254">
                  <c:v>1317.9323735</c:v>
                </c:pt>
                <c:pt idx="255">
                  <c:v>1373.7550401000001</c:v>
                </c:pt>
                <c:pt idx="256">
                  <c:v>1432.3627844</c:v>
                </c:pt>
                <c:pt idx="257">
                  <c:v>1493.9198374</c:v>
                </c:pt>
                <c:pt idx="258">
                  <c:v>1558.5993544</c:v>
                </c:pt>
                <c:pt idx="259">
                  <c:v>1626.5834769999999</c:v>
                </c:pt>
                <c:pt idx="260">
                  <c:v>1698.0632665000001</c:v>
                </c:pt>
                <c:pt idx="261">
                  <c:v>1773.2384738000001</c:v>
                </c:pt>
                <c:pt idx="262">
                  <c:v>1852.3170987999999</c:v>
                </c:pt>
                <c:pt idx="263">
                  <c:v>1935.5146852</c:v>
                </c:pt>
                <c:pt idx="264">
                  <c:v>2023.0532845</c:v>
                </c:pt>
                <c:pt idx="265">
                  <c:v>2115.1600110999998</c:v>
                </c:pt>
                <c:pt idx="266">
                  <c:v>2212.0650964000001</c:v>
                </c:pt>
                <c:pt idx="267">
                  <c:v>2313.9993340000001</c:v>
                </c:pt>
                <c:pt idx="268">
                  <c:v>2421.1907901</c:v>
                </c:pt>
                <c:pt idx="269">
                  <c:v>2533.8606396</c:v>
                </c:pt>
                <c:pt idx="270">
                  <c:v>2652.2179669000002</c:v>
                </c:pt>
                <c:pt idx="271">
                  <c:v>2776.4533593000001</c:v>
                </c:pt>
                <c:pt idx="272">
                  <c:v>2906.7311073000001</c:v>
                </c:pt>
                <c:pt idx="273">
                  <c:v>3043.1798239</c:v>
                </c:pt>
                <c:pt idx="274">
                  <c:v>3185.8813011000002</c:v>
                </c:pt>
                <c:pt idx="275">
                  <c:v>3334.8574478</c:v>
                </c:pt>
                <c:pt idx="276">
                  <c:v>3490.0551968</c:v>
                </c:pt>
                <c:pt idx="277">
                  <c:v>3651.3293523000002</c:v>
                </c:pt>
                <c:pt idx="278">
                  <c:v>3818.4234636000001</c:v>
                </c:pt>
                <c:pt idx="279">
                  <c:v>3990.9489813</c:v>
                </c:pt>
                <c:pt idx="280">
                  <c:v>4168.3631788000002</c:v>
                </c:pt>
                <c:pt idx="281">
                  <c:v>4349.9466080000002</c:v>
                </c:pt>
                <c:pt idx="282">
                  <c:v>4534.7812078999996</c:v>
                </c:pt>
                <c:pt idx="283">
                  <c:v>4721.7425491000004</c:v>
                </c:pt>
                <c:pt idx="284">
                  <c:v>4909.5509660999996</c:v>
                </c:pt>
                <c:pt idx="285">
                  <c:v>5096.7524086000003</c:v>
                </c:pt>
                <c:pt idx="286">
                  <c:v>5281.7090920999999</c:v>
                </c:pt>
                <c:pt idx="287">
                  <c:v>5462.6166130000001</c:v>
                </c:pt>
                <c:pt idx="288">
                  <c:v>5637.5317979000001</c:v>
                </c:pt>
                <c:pt idx="289">
                  <c:v>5804.4118587000003</c:v>
                </c:pt>
                <c:pt idx="290">
                  <c:v>5961.1646055000001</c:v>
                </c:pt>
                <c:pt idx="291">
                  <c:v>6105.7084416999996</c:v>
                </c:pt>
                <c:pt idx="292">
                  <c:v>6236.0397374000004</c:v>
                </c:pt>
                <c:pt idx="293">
                  <c:v>6350.3040852000004</c:v>
                </c:pt>
                <c:pt idx="294">
                  <c:v>6446.8670582000004</c:v>
                </c:pt>
                <c:pt idx="295">
                  <c:v>6524.3795774</c:v>
                </c:pt>
                <c:pt idx="296">
                  <c:v>6581.8329934000003</c:v>
                </c:pt>
                <c:pt idx="297">
                  <c:v>6618.5995589000004</c:v>
                </c:pt>
                <c:pt idx="298">
                  <c:v>6634.4550829</c:v>
                </c:pt>
                <c:pt idx="299">
                  <c:v>6629.5820885000003</c:v>
                </c:pt>
                <c:pt idx="300">
                  <c:v>6604.5535325000001</c:v>
                </c:pt>
                <c:pt idx="301">
                  <c:v>6560.2988513</c:v>
                </c:pt>
                <c:pt idx="302">
                  <c:v>6498.0555199</c:v>
                </c:pt>
                <c:pt idx="303">
                  <c:v>6419.3103008999997</c:v>
                </c:pt>
                <c:pt idx="304">
                  <c:v>6325.7347989999998</c:v>
                </c:pt>
                <c:pt idx="305">
                  <c:v>6219.1198535000003</c:v>
                </c:pt>
                <c:pt idx="306">
                  <c:v>6101.3127722999998</c:v>
                </c:pt>
                <c:pt idx="307">
                  <c:v>5974.1605720999996</c:v>
                </c:pt>
                <c:pt idx="308">
                  <c:v>5839.4614099999999</c:v>
                </c:pt>
                <c:pt idx="309">
                  <c:v>5698.9253973000004</c:v>
                </c:pt>
                <c:pt idx="310">
                  <c:v>5554.1451036999997</c:v>
                </c:pt>
                <c:pt idx="311">
                  <c:v>5406.5753511000003</c:v>
                </c:pt>
                <c:pt idx="312">
                  <c:v>5257.5213869999998</c:v>
                </c:pt>
                <c:pt idx="313">
                  <c:v>5108.1342231999997</c:v>
                </c:pt>
                <c:pt idx="314">
                  <c:v>4959.4117880000003</c:v>
                </c:pt>
                <c:pt idx="315">
                  <c:v>4812.2045436999997</c:v>
                </c:pt>
                <c:pt idx="316">
                  <c:v>4667.2243176000002</c:v>
                </c:pt>
                <c:pt idx="317">
                  <c:v>4525.0550937999997</c:v>
                </c:pt>
                <c:pt idx="318">
                  <c:v>4386.134822</c:v>
                </c:pt>
                <c:pt idx="319">
                  <c:v>4250.7401943000004</c:v>
                </c:pt>
                <c:pt idx="320">
                  <c:v>4119.0681758999999</c:v>
                </c:pt>
                <c:pt idx="321">
                  <c:v>3991.2558405999998</c:v>
                </c:pt>
                <c:pt idx="322">
                  <c:v>3867.3891896</c:v>
                </c:pt>
                <c:pt idx="323">
                  <c:v>3747.5111176999999</c:v>
                </c:pt>
                <c:pt idx="324">
                  <c:v>3631.6285211999998</c:v>
                </c:pt>
                <c:pt idx="325">
                  <c:v>3519.7185743</c:v>
                </c:pt>
                <c:pt idx="326">
                  <c:v>3411.7342183999999</c:v>
                </c:pt>
                <c:pt idx="327">
                  <c:v>3307.6089228999999</c:v>
                </c:pt>
                <c:pt idx="328">
                  <c:v>3207.2607819</c:v>
                </c:pt>
                <c:pt idx="329">
                  <c:v>3110.5960132</c:v>
                </c:pt>
                <c:pt idx="330">
                  <c:v>3017.5119267999999</c:v>
                </c:pt>
                <c:pt idx="331">
                  <c:v>2927.8994234000002</c:v>
                </c:pt>
                <c:pt idx="332">
                  <c:v>2841.6450850000001</c:v>
                </c:pt>
                <c:pt idx="333">
                  <c:v>2758.6329083999999</c:v>
                </c:pt>
                <c:pt idx="334">
                  <c:v>2678.7457331999999</c:v>
                </c:pt>
                <c:pt idx="335">
                  <c:v>2601.8664061999998</c:v>
                </c:pt>
                <c:pt idx="336">
                  <c:v>2527.8787218000002</c:v>
                </c:pt>
                <c:pt idx="337">
                  <c:v>2456.6681715999998</c:v>
                </c:pt>
                <c:pt idx="338">
                  <c:v>2388.1225333000002</c:v>
                </c:pt>
                <c:pt idx="339">
                  <c:v>2322.1323252000002</c:v>
                </c:pt>
                <c:pt idx="340">
                  <c:v>2258.5911468999998</c:v>
                </c:pt>
                <c:pt idx="341">
                  <c:v>2197.3959263000002</c:v>
                </c:pt>
                <c:pt idx="342">
                  <c:v>2138.4470894999999</c:v>
                </c:pt>
                <c:pt idx="343">
                  <c:v>2081.6486656000002</c:v>
                </c:pt>
                <c:pt idx="344">
                  <c:v>2026.9083407000001</c:v>
                </c:pt>
                <c:pt idx="345">
                  <c:v>1974.1374691000001</c:v>
                </c:pt>
                <c:pt idx="346">
                  <c:v>1923.2510499</c:v>
                </c:pt>
                <c:pt idx="347">
                  <c:v>1874.1676782</c:v>
                </c:pt>
                <c:pt idx="348">
                  <c:v>1826.8094739000001</c:v>
                </c:pt>
                <c:pt idx="349">
                  <c:v>1781.1019953</c:v>
                </c:pt>
                <c:pt idx="350">
                  <c:v>1736.9741399</c:v>
                </c:pt>
                <c:pt idx="351">
                  <c:v>1694.3580368999999</c:v>
                </c:pt>
                <c:pt idx="352">
                  <c:v>1653.1889338000001</c:v>
                </c:pt>
                <c:pt idx="353">
                  <c:v>1613.4050784999999</c:v>
                </c:pt>
                <c:pt idx="354">
                  <c:v>1574.9476004999999</c:v>
                </c:pt>
                <c:pt idx="355">
                  <c:v>1537.7603908000001</c:v>
                </c:pt>
                <c:pt idx="356">
                  <c:v>1501.7899829</c:v>
                </c:pt>
                <c:pt idx="357">
                  <c:v>1466.9854356000001</c:v>
                </c:pt>
                <c:pt idx="358">
                  <c:v>1433.2982176999999</c:v>
                </c:pt>
                <c:pt idx="359">
                  <c:v>1400.682096</c:v>
                </c:pt>
                <c:pt idx="360">
                  <c:v>1369.0931439999999</c:v>
                </c:pt>
                <c:pt idx="361">
                  <c:v>1338.4920835999999</c:v>
                </c:pt>
                <c:pt idx="362">
                  <c:v>1308.8436569999999</c:v>
                </c:pt>
                <c:pt idx="363">
                  <c:v>1280.1138074999999</c:v>
                </c:pt>
                <c:pt idx="364">
                  <c:v>1252.2695672</c:v>
                </c:pt>
                <c:pt idx="365">
                  <c:v>1225.2790574999999</c:v>
                </c:pt>
                <c:pt idx="366">
                  <c:v>1199.1114846</c:v>
                </c:pt>
                <c:pt idx="367">
                  <c:v>1173.7371277</c:v>
                </c:pt>
                <c:pt idx="368">
                  <c:v>1149.1273242</c:v>
                </c:pt>
                <c:pt idx="369">
                  <c:v>1125.2544502999999</c:v>
                </c:pt>
                <c:pt idx="370">
                  <c:v>1102.091899</c:v>
                </c:pt>
                <c:pt idx="371">
                  <c:v>1079.6140556</c:v>
                </c:pt>
                <c:pt idx="372">
                  <c:v>1057.7962716</c:v>
                </c:pt>
                <c:pt idx="373">
                  <c:v>1036.6148370000001</c:v>
                </c:pt>
                <c:pt idx="374">
                  <c:v>1016.0469524</c:v>
                </c:pt>
                <c:pt idx="375">
                  <c:v>996.07069951000005</c:v>
                </c:pt>
                <c:pt idx="376">
                  <c:v>976.66501200000005</c:v>
                </c:pt>
                <c:pt idx="377">
                  <c:v>957.80964626000002</c:v>
                </c:pt>
                <c:pt idx="378">
                  <c:v>939.48515204</c:v>
                </c:pt>
                <c:pt idx="379">
                  <c:v>921.67284351000001</c:v>
                </c:pt>
                <c:pt idx="380">
                  <c:v>904.35477072000003</c:v>
                </c:pt>
                <c:pt idx="381">
                  <c:v>887.51369158</c:v>
                </c:pt>
                <c:pt idx="382">
                  <c:v>871.13304443000004</c:v>
                </c:pt>
                <c:pt idx="383">
                  <c:v>855.19692132</c:v>
                </c:pt>
                <c:pt idx="384">
                  <c:v>839.69004196000003</c:v>
                </c:pt>
                <c:pt idx="385">
                  <c:v>824.59772853000004</c:v>
                </c:pt>
                <c:pt idx="386">
                  <c:v>809.90588115000003</c:v>
                </c:pt>
                <c:pt idx="387">
                  <c:v>795.60095423999996</c:v>
                </c:pt>
                <c:pt idx="388">
                  <c:v>781.6699337</c:v>
                </c:pt>
                <c:pt idx="389">
                  <c:v>768.10031484000001</c:v>
                </c:pt>
                <c:pt idx="390">
                  <c:v>754.88008121999997</c:v>
                </c:pt>
                <c:pt idx="391">
                  <c:v>741.99768415999995</c:v>
                </c:pt>
                <c:pt idx="392">
                  <c:v>729.44202317999998</c:v>
                </c:pt>
                <c:pt idx="393">
                  <c:v>717.20242713000005</c:v>
                </c:pt>
                <c:pt idx="394">
                  <c:v>705.26863610999999</c:v>
                </c:pt>
                <c:pt idx="395">
                  <c:v>693.63078410000003</c:v>
                </c:pt>
                <c:pt idx="396">
                  <c:v>682.27938239000002</c:v>
                </c:pt>
                <c:pt idx="397">
                  <c:v>671.20530358999997</c:v>
                </c:pt>
                <c:pt idx="398">
                  <c:v>660.39976640999998</c:v>
                </c:pt>
                <c:pt idx="399">
                  <c:v>649.85432104999995</c:v>
                </c:pt>
                <c:pt idx="400">
                  <c:v>639.56083521000005</c:v>
                </c:pt>
                <c:pt idx="401">
                  <c:v>629.51148076000004</c:v>
                </c:pt>
                <c:pt idx="402">
                  <c:v>619.69872091000002</c:v>
                </c:pt>
                <c:pt idx="403">
                  <c:v>610.11529801999995</c:v>
                </c:pt>
                <c:pt idx="404">
                  <c:v>600.75422189000005</c:v>
                </c:pt>
                <c:pt idx="405">
                  <c:v>591.60875281999995</c:v>
                </c:pt>
                <c:pt idx="406">
                  <c:v>582.67226858000004</c:v>
                </c:pt>
                <c:pt idx="407">
                  <c:v>573.93827262000002</c:v>
                </c:pt>
                <c:pt idx="408">
                  <c:v>565.40051702000005</c:v>
                </c:pt>
                <c:pt idx="409">
                  <c:v>557.05299653999998</c:v>
                </c:pt>
                <c:pt idx="410">
                  <c:v>548.88993729000003</c:v>
                </c:pt>
                <c:pt idx="411">
                  <c:v>540.90578613000002</c:v>
                </c:pt>
                <c:pt idx="412">
                  <c:v>533.09520050000003</c:v>
                </c:pt>
                <c:pt idx="413">
                  <c:v>525.45303888000001</c:v>
                </c:pt>
                <c:pt idx="414">
                  <c:v>517.97435174999998</c:v>
                </c:pt>
                <c:pt idx="415">
                  <c:v>510.65437299000001</c:v>
                </c:pt>
                <c:pt idx="416">
                  <c:v>503.4885117</c:v>
                </c:pt>
                <c:pt idx="417">
                  <c:v>496.47234452999999</c:v>
                </c:pt>
                <c:pt idx="418">
                  <c:v>489.60160832999998</c:v>
                </c:pt>
                <c:pt idx="419">
                  <c:v>482.87219319000002</c:v>
                </c:pt>
                <c:pt idx="420">
                  <c:v>476.28013582</c:v>
                </c:pt>
                <c:pt idx="421">
                  <c:v>469.82161330999998</c:v>
                </c:pt>
                <c:pt idx="422">
                  <c:v>463.49293712999997</c:v>
                </c:pt>
                <c:pt idx="423">
                  <c:v>457.29054747999999</c:v>
                </c:pt>
                <c:pt idx="424">
                  <c:v>451.21100790000003</c:v>
                </c:pt>
                <c:pt idx="425">
                  <c:v>445.25100012000001</c:v>
                </c:pt>
                <c:pt idx="426">
                  <c:v>439.40731919000001</c:v>
                </c:pt>
                <c:pt idx="427">
                  <c:v>433.67686884</c:v>
                </c:pt>
                <c:pt idx="428">
                  <c:v>428.05665703</c:v>
                </c:pt>
                <c:pt idx="429">
                  <c:v>422.54379176999998</c:v>
                </c:pt>
                <c:pt idx="430">
                  <c:v>417.13547706999998</c:v>
                </c:pt>
                <c:pt idx="431">
                  <c:v>411.82900910000001</c:v>
                </c:pt>
                <c:pt idx="432">
                  <c:v>406.62177258000003</c:v>
                </c:pt>
                <c:pt idx="433">
                  <c:v>401.51123725000002</c:v>
                </c:pt>
                <c:pt idx="434">
                  <c:v>396.49495457</c:v>
                </c:pt>
                <c:pt idx="435">
                  <c:v>391.57055455</c:v>
                </c:pt>
                <c:pt idx="436">
                  <c:v>386.7357427</c:v>
                </c:pt>
                <c:pt idx="437">
                  <c:v>381.98829712999998</c:v>
                </c:pt>
                <c:pt idx="438">
                  <c:v>377.32606582</c:v>
                </c:pt>
                <c:pt idx="439">
                  <c:v>372.74696392999999</c:v>
                </c:pt>
                <c:pt idx="440">
                  <c:v>368.24897132000001</c:v>
                </c:pt>
                <c:pt idx="441">
                  <c:v>363.83013011000003</c:v>
                </c:pt>
                <c:pt idx="442">
                  <c:v>359.48854233999998</c:v>
                </c:pt>
                <c:pt idx="443">
                  <c:v>355.22236784</c:v>
                </c:pt>
                <c:pt idx="444">
                  <c:v>351.02982200999998</c:v>
                </c:pt>
                <c:pt idx="445">
                  <c:v>346.90917388000003</c:v>
                </c:pt>
                <c:pt idx="446">
                  <c:v>342.85874414</c:v>
                </c:pt>
                <c:pt idx="447">
                  <c:v>338.87690325</c:v>
                </c:pt>
                <c:pt idx="448">
                  <c:v>334.96206969999997</c:v>
                </c:pt>
                <c:pt idx="449">
                  <c:v>331.11270832000002</c:v>
                </c:pt>
                <c:pt idx="450">
                  <c:v>327.32732857000002</c:v>
                </c:pt>
                <c:pt idx="451">
                  <c:v>323.60448305</c:v>
                </c:pt>
                <c:pt idx="452">
                  <c:v>319.94276595999997</c:v>
                </c:pt>
                <c:pt idx="453">
                  <c:v>316.34081165999999</c:v>
                </c:pt>
                <c:pt idx="454">
                  <c:v>312.79729327000001</c:v>
                </c:pt>
                <c:pt idx="455">
                  <c:v>309.31092138000002</c:v>
                </c:pt>
                <c:pt idx="456">
                  <c:v>305.88044274999999</c:v>
                </c:pt>
                <c:pt idx="457">
                  <c:v>302.50464331000001</c:v>
                </c:pt>
                <c:pt idx="458">
                  <c:v>299.18235901000003</c:v>
                </c:pt>
                <c:pt idx="459">
                  <c:v>295.91246088999998</c:v>
                </c:pt>
                <c:pt idx="460">
                  <c:v>292.69384962999999</c:v>
                </c:pt>
                <c:pt idx="461">
                  <c:v>289.52545472000003</c:v>
                </c:pt>
                <c:pt idx="462">
                  <c:v>286.40623347000002</c:v>
                </c:pt>
                <c:pt idx="463">
                  <c:v>283.33517023000002</c:v>
                </c:pt>
                <c:pt idx="464">
                  <c:v>280.31127550000002</c:v>
                </c:pt>
                <c:pt idx="465">
                  <c:v>277.33358518</c:v>
                </c:pt>
                <c:pt idx="466">
                  <c:v>274.40115973000002</c:v>
                </c:pt>
                <c:pt idx="467">
                  <c:v>271.51308351</c:v>
                </c:pt>
                <c:pt idx="468">
                  <c:v>268.66846397</c:v>
                </c:pt>
                <c:pt idx="469">
                  <c:v>265.86643101999999</c:v>
                </c:pt>
                <c:pt idx="470">
                  <c:v>263.10613633000003</c:v>
                </c:pt>
                <c:pt idx="471">
                  <c:v>260.38675267000002</c:v>
                </c:pt>
                <c:pt idx="472">
                  <c:v>257.70747332000002</c:v>
                </c:pt>
                <c:pt idx="473">
                  <c:v>255.06751145000001</c:v>
                </c:pt>
                <c:pt idx="474">
                  <c:v>252.46609950999999</c:v>
                </c:pt>
                <c:pt idx="475">
                  <c:v>249.90248869000001</c:v>
                </c:pt>
                <c:pt idx="476">
                  <c:v>247.37594838999999</c:v>
                </c:pt>
                <c:pt idx="477">
                  <c:v>244.88576565</c:v>
                </c:pt>
                <c:pt idx="478">
                  <c:v>242.43124467999999</c:v>
                </c:pt>
                <c:pt idx="479">
                  <c:v>240.01170633999999</c:v>
                </c:pt>
                <c:pt idx="480">
                  <c:v>237.62648768</c:v>
                </c:pt>
                <c:pt idx="481">
                  <c:v>235.27494148</c:v>
                </c:pt>
                <c:pt idx="482">
                  <c:v>232.95643577000001</c:v>
                </c:pt>
                <c:pt idx="483">
                  <c:v>230.67035347000001</c:v>
                </c:pt>
                <c:pt idx="484">
                  <c:v>228.41609188999999</c:v>
                </c:pt>
                <c:pt idx="485">
                  <c:v>226.19306238999999</c:v>
                </c:pt>
                <c:pt idx="486">
                  <c:v>224.00068997</c:v>
                </c:pt>
                <c:pt idx="487">
                  <c:v>221.83841286000001</c:v>
                </c:pt>
                <c:pt idx="488">
                  <c:v>219.70568220999999</c:v>
                </c:pt>
                <c:pt idx="489">
                  <c:v>217.60196169</c:v>
                </c:pt>
                <c:pt idx="490">
                  <c:v>215.52672719</c:v>
                </c:pt>
                <c:pt idx="491">
                  <c:v>213.47946641999999</c:v>
                </c:pt>
                <c:pt idx="492">
                  <c:v>211.45967868</c:v>
                </c:pt>
                <c:pt idx="493">
                  <c:v>209.46687446999999</c:v>
                </c:pt>
                <c:pt idx="494">
                  <c:v>207.50057522</c:v>
                </c:pt>
                <c:pt idx="495">
                  <c:v>205.56031300999999</c:v>
                </c:pt>
                <c:pt idx="496">
                  <c:v>203.64563025000001</c:v>
                </c:pt>
                <c:pt idx="497">
                  <c:v>201.75607944000001</c:v>
                </c:pt>
                <c:pt idx="498">
                  <c:v>199.89122291000001</c:v>
                </c:pt>
                <c:pt idx="499">
                  <c:v>198.05063251000001</c:v>
                </c:pt>
                <c:pt idx="500">
                  <c:v>196.23388940000001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47-467B-ADBE-FE12D60DF2D6}"/>
            </c:ext>
          </c:extLst>
        </c:ser>
        <c:ser>
          <c:idx val="2"/>
          <c:order val="2"/>
          <c:tx>
            <c:strRef>
              <c:f>Sheet5!$D$1</c:f>
              <c:strCache>
                <c:ptCount val="1"/>
                <c:pt idx="0">
                  <c:v>Extinction </c:v>
                </c:pt>
              </c:strCache>
            </c:strRef>
          </c:tx>
          <c:spPr>
            <a:ln w="28575" cap="rnd">
              <a:solidFill>
                <a:srgbClr val="08E241"/>
              </a:solidFill>
              <a:round/>
            </a:ln>
            <a:effectLst/>
          </c:spPr>
          <c:marker>
            <c:symbol val="none"/>
          </c:marker>
          <c:cat>
            <c:numRef>
              <c:f>Sheet5!$A$2:$A$502</c:f>
              <c:numCache>
                <c:formatCode>General</c:formatCode>
                <c:ptCount val="501"/>
                <c:pt idx="0">
                  <c:v>300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  <c:pt idx="181">
                  <c:v>481</c:v>
                </c:pt>
                <c:pt idx="182">
                  <c:v>482</c:v>
                </c:pt>
                <c:pt idx="183">
                  <c:v>483</c:v>
                </c:pt>
                <c:pt idx="184">
                  <c:v>484</c:v>
                </c:pt>
                <c:pt idx="185">
                  <c:v>485</c:v>
                </c:pt>
                <c:pt idx="186">
                  <c:v>486</c:v>
                </c:pt>
                <c:pt idx="187">
                  <c:v>487</c:v>
                </c:pt>
                <c:pt idx="188">
                  <c:v>488</c:v>
                </c:pt>
                <c:pt idx="189">
                  <c:v>489</c:v>
                </c:pt>
                <c:pt idx="190">
                  <c:v>490</c:v>
                </c:pt>
                <c:pt idx="191">
                  <c:v>491</c:v>
                </c:pt>
                <c:pt idx="192">
                  <c:v>492</c:v>
                </c:pt>
                <c:pt idx="193">
                  <c:v>493</c:v>
                </c:pt>
                <c:pt idx="194">
                  <c:v>494</c:v>
                </c:pt>
                <c:pt idx="195">
                  <c:v>495</c:v>
                </c:pt>
                <c:pt idx="196">
                  <c:v>496</c:v>
                </c:pt>
                <c:pt idx="197">
                  <c:v>497</c:v>
                </c:pt>
                <c:pt idx="198">
                  <c:v>498</c:v>
                </c:pt>
                <c:pt idx="199">
                  <c:v>499</c:v>
                </c:pt>
                <c:pt idx="200">
                  <c:v>500</c:v>
                </c:pt>
                <c:pt idx="201">
                  <c:v>501</c:v>
                </c:pt>
                <c:pt idx="202">
                  <c:v>502</c:v>
                </c:pt>
                <c:pt idx="203">
                  <c:v>503</c:v>
                </c:pt>
                <c:pt idx="204">
                  <c:v>504</c:v>
                </c:pt>
                <c:pt idx="205">
                  <c:v>505</c:v>
                </c:pt>
                <c:pt idx="206">
                  <c:v>506</c:v>
                </c:pt>
                <c:pt idx="207">
                  <c:v>507</c:v>
                </c:pt>
                <c:pt idx="208">
                  <c:v>508</c:v>
                </c:pt>
                <c:pt idx="209">
                  <c:v>509</c:v>
                </c:pt>
                <c:pt idx="210">
                  <c:v>510</c:v>
                </c:pt>
                <c:pt idx="211">
                  <c:v>511</c:v>
                </c:pt>
                <c:pt idx="212">
                  <c:v>512</c:v>
                </c:pt>
                <c:pt idx="213">
                  <c:v>513</c:v>
                </c:pt>
                <c:pt idx="214">
                  <c:v>514</c:v>
                </c:pt>
                <c:pt idx="215">
                  <c:v>515</c:v>
                </c:pt>
                <c:pt idx="216">
                  <c:v>516</c:v>
                </c:pt>
                <c:pt idx="217">
                  <c:v>517</c:v>
                </c:pt>
                <c:pt idx="218">
                  <c:v>518</c:v>
                </c:pt>
                <c:pt idx="219">
                  <c:v>519</c:v>
                </c:pt>
                <c:pt idx="220">
                  <c:v>520</c:v>
                </c:pt>
                <c:pt idx="221">
                  <c:v>521</c:v>
                </c:pt>
                <c:pt idx="222">
                  <c:v>522</c:v>
                </c:pt>
                <c:pt idx="223">
                  <c:v>523</c:v>
                </c:pt>
                <c:pt idx="224">
                  <c:v>524</c:v>
                </c:pt>
                <c:pt idx="225">
                  <c:v>525</c:v>
                </c:pt>
                <c:pt idx="226">
                  <c:v>526</c:v>
                </c:pt>
                <c:pt idx="227">
                  <c:v>527</c:v>
                </c:pt>
                <c:pt idx="228">
                  <c:v>528</c:v>
                </c:pt>
                <c:pt idx="229">
                  <c:v>529</c:v>
                </c:pt>
                <c:pt idx="230">
                  <c:v>530</c:v>
                </c:pt>
                <c:pt idx="231">
                  <c:v>531</c:v>
                </c:pt>
                <c:pt idx="232">
                  <c:v>532</c:v>
                </c:pt>
                <c:pt idx="233">
                  <c:v>533</c:v>
                </c:pt>
                <c:pt idx="234">
                  <c:v>534</c:v>
                </c:pt>
                <c:pt idx="235">
                  <c:v>535</c:v>
                </c:pt>
                <c:pt idx="236">
                  <c:v>536</c:v>
                </c:pt>
                <c:pt idx="237">
                  <c:v>537</c:v>
                </c:pt>
                <c:pt idx="238">
                  <c:v>538</c:v>
                </c:pt>
                <c:pt idx="239">
                  <c:v>539</c:v>
                </c:pt>
                <c:pt idx="240">
                  <c:v>540</c:v>
                </c:pt>
                <c:pt idx="241">
                  <c:v>541</c:v>
                </c:pt>
                <c:pt idx="242">
                  <c:v>542</c:v>
                </c:pt>
                <c:pt idx="243">
                  <c:v>543</c:v>
                </c:pt>
                <c:pt idx="244">
                  <c:v>544</c:v>
                </c:pt>
                <c:pt idx="245">
                  <c:v>545</c:v>
                </c:pt>
                <c:pt idx="246">
                  <c:v>546</c:v>
                </c:pt>
                <c:pt idx="247">
                  <c:v>547</c:v>
                </c:pt>
                <c:pt idx="248">
                  <c:v>548</c:v>
                </c:pt>
                <c:pt idx="249">
                  <c:v>549</c:v>
                </c:pt>
                <c:pt idx="250">
                  <c:v>550</c:v>
                </c:pt>
                <c:pt idx="251">
                  <c:v>551</c:v>
                </c:pt>
                <c:pt idx="252">
                  <c:v>552</c:v>
                </c:pt>
                <c:pt idx="253">
                  <c:v>553</c:v>
                </c:pt>
                <c:pt idx="254">
                  <c:v>554</c:v>
                </c:pt>
                <c:pt idx="255">
                  <c:v>555</c:v>
                </c:pt>
                <c:pt idx="256">
                  <c:v>556</c:v>
                </c:pt>
                <c:pt idx="257">
                  <c:v>557</c:v>
                </c:pt>
                <c:pt idx="258">
                  <c:v>558</c:v>
                </c:pt>
                <c:pt idx="259">
                  <c:v>559</c:v>
                </c:pt>
                <c:pt idx="260">
                  <c:v>560</c:v>
                </c:pt>
                <c:pt idx="261">
                  <c:v>561</c:v>
                </c:pt>
                <c:pt idx="262">
                  <c:v>562</c:v>
                </c:pt>
                <c:pt idx="263">
                  <c:v>563</c:v>
                </c:pt>
                <c:pt idx="264">
                  <c:v>564</c:v>
                </c:pt>
                <c:pt idx="265">
                  <c:v>565</c:v>
                </c:pt>
                <c:pt idx="266">
                  <c:v>566</c:v>
                </c:pt>
                <c:pt idx="267">
                  <c:v>567</c:v>
                </c:pt>
                <c:pt idx="268">
                  <c:v>568</c:v>
                </c:pt>
                <c:pt idx="269">
                  <c:v>569</c:v>
                </c:pt>
                <c:pt idx="270">
                  <c:v>570</c:v>
                </c:pt>
                <c:pt idx="271">
                  <c:v>571</c:v>
                </c:pt>
                <c:pt idx="272">
                  <c:v>572</c:v>
                </c:pt>
                <c:pt idx="273">
                  <c:v>573</c:v>
                </c:pt>
                <c:pt idx="274">
                  <c:v>574</c:v>
                </c:pt>
                <c:pt idx="275">
                  <c:v>575</c:v>
                </c:pt>
                <c:pt idx="276">
                  <c:v>576</c:v>
                </c:pt>
                <c:pt idx="277">
                  <c:v>577</c:v>
                </c:pt>
                <c:pt idx="278">
                  <c:v>578</c:v>
                </c:pt>
                <c:pt idx="279">
                  <c:v>579</c:v>
                </c:pt>
                <c:pt idx="280">
                  <c:v>580</c:v>
                </c:pt>
                <c:pt idx="281">
                  <c:v>581</c:v>
                </c:pt>
                <c:pt idx="282">
                  <c:v>582</c:v>
                </c:pt>
                <c:pt idx="283">
                  <c:v>583</c:v>
                </c:pt>
                <c:pt idx="284">
                  <c:v>584</c:v>
                </c:pt>
                <c:pt idx="285">
                  <c:v>585</c:v>
                </c:pt>
                <c:pt idx="286">
                  <c:v>586</c:v>
                </c:pt>
                <c:pt idx="287">
                  <c:v>587</c:v>
                </c:pt>
                <c:pt idx="288">
                  <c:v>588</c:v>
                </c:pt>
                <c:pt idx="289">
                  <c:v>589</c:v>
                </c:pt>
                <c:pt idx="290">
                  <c:v>590</c:v>
                </c:pt>
                <c:pt idx="291">
                  <c:v>591</c:v>
                </c:pt>
                <c:pt idx="292">
                  <c:v>592</c:v>
                </c:pt>
                <c:pt idx="293">
                  <c:v>593</c:v>
                </c:pt>
                <c:pt idx="294">
                  <c:v>594</c:v>
                </c:pt>
                <c:pt idx="295">
                  <c:v>595</c:v>
                </c:pt>
                <c:pt idx="296">
                  <c:v>596</c:v>
                </c:pt>
                <c:pt idx="297">
                  <c:v>597</c:v>
                </c:pt>
                <c:pt idx="298">
                  <c:v>598</c:v>
                </c:pt>
                <c:pt idx="299">
                  <c:v>599</c:v>
                </c:pt>
                <c:pt idx="300">
                  <c:v>600</c:v>
                </c:pt>
                <c:pt idx="301">
                  <c:v>601</c:v>
                </c:pt>
                <c:pt idx="302">
                  <c:v>602</c:v>
                </c:pt>
                <c:pt idx="303">
                  <c:v>603</c:v>
                </c:pt>
                <c:pt idx="304">
                  <c:v>604</c:v>
                </c:pt>
                <c:pt idx="305">
                  <c:v>605</c:v>
                </c:pt>
                <c:pt idx="306">
                  <c:v>606</c:v>
                </c:pt>
                <c:pt idx="307">
                  <c:v>607</c:v>
                </c:pt>
                <c:pt idx="308">
                  <c:v>608</c:v>
                </c:pt>
                <c:pt idx="309">
                  <c:v>609</c:v>
                </c:pt>
                <c:pt idx="310">
                  <c:v>610</c:v>
                </c:pt>
                <c:pt idx="311">
                  <c:v>611</c:v>
                </c:pt>
                <c:pt idx="312">
                  <c:v>612</c:v>
                </c:pt>
                <c:pt idx="313">
                  <c:v>613</c:v>
                </c:pt>
                <c:pt idx="314">
                  <c:v>614</c:v>
                </c:pt>
                <c:pt idx="315">
                  <c:v>615</c:v>
                </c:pt>
                <c:pt idx="316">
                  <c:v>616</c:v>
                </c:pt>
                <c:pt idx="317">
                  <c:v>617</c:v>
                </c:pt>
                <c:pt idx="318">
                  <c:v>618</c:v>
                </c:pt>
                <c:pt idx="319">
                  <c:v>619</c:v>
                </c:pt>
                <c:pt idx="320">
                  <c:v>620</c:v>
                </c:pt>
                <c:pt idx="321">
                  <c:v>621</c:v>
                </c:pt>
                <c:pt idx="322">
                  <c:v>622</c:v>
                </c:pt>
                <c:pt idx="323">
                  <c:v>623</c:v>
                </c:pt>
                <c:pt idx="324">
                  <c:v>624</c:v>
                </c:pt>
                <c:pt idx="325">
                  <c:v>625</c:v>
                </c:pt>
                <c:pt idx="326">
                  <c:v>626</c:v>
                </c:pt>
                <c:pt idx="327">
                  <c:v>627</c:v>
                </c:pt>
                <c:pt idx="328">
                  <c:v>628</c:v>
                </c:pt>
                <c:pt idx="329">
                  <c:v>629</c:v>
                </c:pt>
                <c:pt idx="330">
                  <c:v>630</c:v>
                </c:pt>
                <c:pt idx="331">
                  <c:v>631</c:v>
                </c:pt>
                <c:pt idx="332">
                  <c:v>632</c:v>
                </c:pt>
                <c:pt idx="333">
                  <c:v>633</c:v>
                </c:pt>
                <c:pt idx="334">
                  <c:v>634</c:v>
                </c:pt>
                <c:pt idx="335">
                  <c:v>635</c:v>
                </c:pt>
                <c:pt idx="336">
                  <c:v>636</c:v>
                </c:pt>
                <c:pt idx="337">
                  <c:v>637</c:v>
                </c:pt>
                <c:pt idx="338">
                  <c:v>638</c:v>
                </c:pt>
                <c:pt idx="339">
                  <c:v>639</c:v>
                </c:pt>
                <c:pt idx="340">
                  <c:v>640</c:v>
                </c:pt>
                <c:pt idx="341">
                  <c:v>641</c:v>
                </c:pt>
                <c:pt idx="342">
                  <c:v>642</c:v>
                </c:pt>
                <c:pt idx="343">
                  <c:v>643</c:v>
                </c:pt>
                <c:pt idx="344">
                  <c:v>644</c:v>
                </c:pt>
                <c:pt idx="345">
                  <c:v>645</c:v>
                </c:pt>
                <c:pt idx="346">
                  <c:v>646</c:v>
                </c:pt>
                <c:pt idx="347">
                  <c:v>647</c:v>
                </c:pt>
                <c:pt idx="348">
                  <c:v>648</c:v>
                </c:pt>
                <c:pt idx="349">
                  <c:v>649</c:v>
                </c:pt>
                <c:pt idx="350">
                  <c:v>650</c:v>
                </c:pt>
                <c:pt idx="351">
                  <c:v>651</c:v>
                </c:pt>
                <c:pt idx="352">
                  <c:v>652</c:v>
                </c:pt>
                <c:pt idx="353">
                  <c:v>653</c:v>
                </c:pt>
                <c:pt idx="354">
                  <c:v>654</c:v>
                </c:pt>
                <c:pt idx="355">
                  <c:v>655</c:v>
                </c:pt>
                <c:pt idx="356">
                  <c:v>656</c:v>
                </c:pt>
                <c:pt idx="357">
                  <c:v>657</c:v>
                </c:pt>
                <c:pt idx="358">
                  <c:v>658</c:v>
                </c:pt>
                <c:pt idx="359">
                  <c:v>659</c:v>
                </c:pt>
                <c:pt idx="360">
                  <c:v>660</c:v>
                </c:pt>
                <c:pt idx="361">
                  <c:v>661</c:v>
                </c:pt>
                <c:pt idx="362">
                  <c:v>662</c:v>
                </c:pt>
                <c:pt idx="363">
                  <c:v>663</c:v>
                </c:pt>
                <c:pt idx="364">
                  <c:v>664</c:v>
                </c:pt>
                <c:pt idx="365">
                  <c:v>665</c:v>
                </c:pt>
                <c:pt idx="366">
                  <c:v>666</c:v>
                </c:pt>
                <c:pt idx="367">
                  <c:v>667</c:v>
                </c:pt>
                <c:pt idx="368">
                  <c:v>668</c:v>
                </c:pt>
                <c:pt idx="369">
                  <c:v>669</c:v>
                </c:pt>
                <c:pt idx="370">
                  <c:v>670</c:v>
                </c:pt>
                <c:pt idx="371">
                  <c:v>671</c:v>
                </c:pt>
                <c:pt idx="372">
                  <c:v>672</c:v>
                </c:pt>
                <c:pt idx="373">
                  <c:v>673</c:v>
                </c:pt>
                <c:pt idx="374">
                  <c:v>674</c:v>
                </c:pt>
                <c:pt idx="375">
                  <c:v>675</c:v>
                </c:pt>
                <c:pt idx="376">
                  <c:v>676</c:v>
                </c:pt>
                <c:pt idx="377">
                  <c:v>677</c:v>
                </c:pt>
                <c:pt idx="378">
                  <c:v>678</c:v>
                </c:pt>
                <c:pt idx="379">
                  <c:v>679</c:v>
                </c:pt>
                <c:pt idx="380">
                  <c:v>680</c:v>
                </c:pt>
                <c:pt idx="381">
                  <c:v>681</c:v>
                </c:pt>
                <c:pt idx="382">
                  <c:v>682</c:v>
                </c:pt>
                <c:pt idx="383">
                  <c:v>683</c:v>
                </c:pt>
                <c:pt idx="384">
                  <c:v>684</c:v>
                </c:pt>
                <c:pt idx="385">
                  <c:v>685</c:v>
                </c:pt>
                <c:pt idx="386">
                  <c:v>686</c:v>
                </c:pt>
                <c:pt idx="387">
                  <c:v>687</c:v>
                </c:pt>
                <c:pt idx="388">
                  <c:v>688</c:v>
                </c:pt>
                <c:pt idx="389">
                  <c:v>689</c:v>
                </c:pt>
                <c:pt idx="390">
                  <c:v>690</c:v>
                </c:pt>
                <c:pt idx="391">
                  <c:v>691</c:v>
                </c:pt>
                <c:pt idx="392">
                  <c:v>692</c:v>
                </c:pt>
                <c:pt idx="393">
                  <c:v>693</c:v>
                </c:pt>
                <c:pt idx="394">
                  <c:v>694</c:v>
                </c:pt>
                <c:pt idx="395">
                  <c:v>695</c:v>
                </c:pt>
                <c:pt idx="396">
                  <c:v>696</c:v>
                </c:pt>
                <c:pt idx="397">
                  <c:v>697</c:v>
                </c:pt>
                <c:pt idx="398">
                  <c:v>698</c:v>
                </c:pt>
                <c:pt idx="399">
                  <c:v>699</c:v>
                </c:pt>
                <c:pt idx="400">
                  <c:v>700</c:v>
                </c:pt>
                <c:pt idx="401">
                  <c:v>701</c:v>
                </c:pt>
                <c:pt idx="402">
                  <c:v>702</c:v>
                </c:pt>
                <c:pt idx="403">
                  <c:v>703</c:v>
                </c:pt>
                <c:pt idx="404">
                  <c:v>704</c:v>
                </c:pt>
                <c:pt idx="405">
                  <c:v>705</c:v>
                </c:pt>
                <c:pt idx="406">
                  <c:v>706</c:v>
                </c:pt>
                <c:pt idx="407">
                  <c:v>707</c:v>
                </c:pt>
                <c:pt idx="408">
                  <c:v>708</c:v>
                </c:pt>
                <c:pt idx="409">
                  <c:v>709</c:v>
                </c:pt>
                <c:pt idx="410">
                  <c:v>710</c:v>
                </c:pt>
                <c:pt idx="411">
                  <c:v>711</c:v>
                </c:pt>
                <c:pt idx="412">
                  <c:v>712</c:v>
                </c:pt>
                <c:pt idx="413">
                  <c:v>713</c:v>
                </c:pt>
                <c:pt idx="414">
                  <c:v>714</c:v>
                </c:pt>
                <c:pt idx="415">
                  <c:v>715</c:v>
                </c:pt>
                <c:pt idx="416">
                  <c:v>716</c:v>
                </c:pt>
                <c:pt idx="417">
                  <c:v>717</c:v>
                </c:pt>
                <c:pt idx="418">
                  <c:v>718</c:v>
                </c:pt>
                <c:pt idx="419">
                  <c:v>719</c:v>
                </c:pt>
                <c:pt idx="420">
                  <c:v>720</c:v>
                </c:pt>
                <c:pt idx="421">
                  <c:v>721</c:v>
                </c:pt>
                <c:pt idx="422">
                  <c:v>722</c:v>
                </c:pt>
                <c:pt idx="423">
                  <c:v>723</c:v>
                </c:pt>
                <c:pt idx="424">
                  <c:v>724</c:v>
                </c:pt>
                <c:pt idx="425">
                  <c:v>725</c:v>
                </c:pt>
                <c:pt idx="426">
                  <c:v>726</c:v>
                </c:pt>
                <c:pt idx="427">
                  <c:v>727</c:v>
                </c:pt>
                <c:pt idx="428">
                  <c:v>728</c:v>
                </c:pt>
                <c:pt idx="429">
                  <c:v>729</c:v>
                </c:pt>
                <c:pt idx="430">
                  <c:v>730</c:v>
                </c:pt>
                <c:pt idx="431">
                  <c:v>731</c:v>
                </c:pt>
                <c:pt idx="432">
                  <c:v>732</c:v>
                </c:pt>
                <c:pt idx="433">
                  <c:v>733</c:v>
                </c:pt>
                <c:pt idx="434">
                  <c:v>734</c:v>
                </c:pt>
                <c:pt idx="435">
                  <c:v>735</c:v>
                </c:pt>
                <c:pt idx="436">
                  <c:v>736</c:v>
                </c:pt>
                <c:pt idx="437">
                  <c:v>737</c:v>
                </c:pt>
                <c:pt idx="438">
                  <c:v>738</c:v>
                </c:pt>
                <c:pt idx="439">
                  <c:v>739</c:v>
                </c:pt>
                <c:pt idx="440">
                  <c:v>740</c:v>
                </c:pt>
                <c:pt idx="441">
                  <c:v>741</c:v>
                </c:pt>
                <c:pt idx="442">
                  <c:v>742</c:v>
                </c:pt>
                <c:pt idx="443">
                  <c:v>743</c:v>
                </c:pt>
                <c:pt idx="444">
                  <c:v>744</c:v>
                </c:pt>
                <c:pt idx="445">
                  <c:v>745</c:v>
                </c:pt>
                <c:pt idx="446">
                  <c:v>746</c:v>
                </c:pt>
                <c:pt idx="447">
                  <c:v>747</c:v>
                </c:pt>
                <c:pt idx="448">
                  <c:v>748</c:v>
                </c:pt>
                <c:pt idx="449">
                  <c:v>749</c:v>
                </c:pt>
                <c:pt idx="450">
                  <c:v>750</c:v>
                </c:pt>
                <c:pt idx="451">
                  <c:v>751</c:v>
                </c:pt>
                <c:pt idx="452">
                  <c:v>752</c:v>
                </c:pt>
                <c:pt idx="453">
                  <c:v>753</c:v>
                </c:pt>
                <c:pt idx="454">
                  <c:v>754</c:v>
                </c:pt>
                <c:pt idx="455">
                  <c:v>755</c:v>
                </c:pt>
                <c:pt idx="456">
                  <c:v>756</c:v>
                </c:pt>
                <c:pt idx="457">
                  <c:v>757</c:v>
                </c:pt>
                <c:pt idx="458">
                  <c:v>758</c:v>
                </c:pt>
                <c:pt idx="459">
                  <c:v>759</c:v>
                </c:pt>
                <c:pt idx="460">
                  <c:v>760</c:v>
                </c:pt>
                <c:pt idx="461">
                  <c:v>761</c:v>
                </c:pt>
                <c:pt idx="462">
                  <c:v>762</c:v>
                </c:pt>
                <c:pt idx="463">
                  <c:v>763</c:v>
                </c:pt>
                <c:pt idx="464">
                  <c:v>764</c:v>
                </c:pt>
                <c:pt idx="465">
                  <c:v>765</c:v>
                </c:pt>
                <c:pt idx="466">
                  <c:v>766</c:v>
                </c:pt>
                <c:pt idx="467">
                  <c:v>767</c:v>
                </c:pt>
                <c:pt idx="468">
                  <c:v>768</c:v>
                </c:pt>
                <c:pt idx="469">
                  <c:v>769</c:v>
                </c:pt>
                <c:pt idx="470">
                  <c:v>770</c:v>
                </c:pt>
                <c:pt idx="471">
                  <c:v>771</c:v>
                </c:pt>
                <c:pt idx="472">
                  <c:v>772</c:v>
                </c:pt>
                <c:pt idx="473">
                  <c:v>773</c:v>
                </c:pt>
                <c:pt idx="474">
                  <c:v>774</c:v>
                </c:pt>
                <c:pt idx="475">
                  <c:v>775</c:v>
                </c:pt>
                <c:pt idx="476">
                  <c:v>776</c:v>
                </c:pt>
                <c:pt idx="477">
                  <c:v>777</c:v>
                </c:pt>
                <c:pt idx="478">
                  <c:v>778</c:v>
                </c:pt>
                <c:pt idx="479">
                  <c:v>779</c:v>
                </c:pt>
                <c:pt idx="480">
                  <c:v>780</c:v>
                </c:pt>
                <c:pt idx="481">
                  <c:v>781</c:v>
                </c:pt>
                <c:pt idx="482">
                  <c:v>782</c:v>
                </c:pt>
                <c:pt idx="483">
                  <c:v>783</c:v>
                </c:pt>
                <c:pt idx="484">
                  <c:v>784</c:v>
                </c:pt>
                <c:pt idx="485">
                  <c:v>785</c:v>
                </c:pt>
                <c:pt idx="486">
                  <c:v>786</c:v>
                </c:pt>
                <c:pt idx="487">
                  <c:v>787</c:v>
                </c:pt>
                <c:pt idx="488">
                  <c:v>788</c:v>
                </c:pt>
                <c:pt idx="489">
                  <c:v>789</c:v>
                </c:pt>
                <c:pt idx="490">
                  <c:v>790</c:v>
                </c:pt>
                <c:pt idx="491">
                  <c:v>791</c:v>
                </c:pt>
                <c:pt idx="492">
                  <c:v>792</c:v>
                </c:pt>
                <c:pt idx="493">
                  <c:v>793</c:v>
                </c:pt>
                <c:pt idx="494">
                  <c:v>794</c:v>
                </c:pt>
                <c:pt idx="495">
                  <c:v>795</c:v>
                </c:pt>
                <c:pt idx="496">
                  <c:v>796</c:v>
                </c:pt>
                <c:pt idx="497">
                  <c:v>797</c:v>
                </c:pt>
                <c:pt idx="498">
                  <c:v>798</c:v>
                </c:pt>
                <c:pt idx="499">
                  <c:v>799</c:v>
                </c:pt>
                <c:pt idx="500">
                  <c:v>800</c:v>
                </c:pt>
              </c:numCache>
            </c:numRef>
          </c:cat>
          <c:val>
            <c:numRef>
              <c:f>Sheet5!$D$2:$D$502</c:f>
              <c:numCache>
                <c:formatCode>0.00E+00</c:formatCode>
                <c:ptCount val="501"/>
                <c:pt idx="0">
                  <c:v>5705.6850688000004</c:v>
                </c:pt>
                <c:pt idx="1">
                  <c:v>5699.2478639000001</c:v>
                </c:pt>
                <c:pt idx="2">
                  <c:v>5692.1650111999998</c:v>
                </c:pt>
                <c:pt idx="3">
                  <c:v>5684.5444728000002</c:v>
                </c:pt>
                <c:pt idx="4">
                  <c:v>5676.5138200000001</c:v>
                </c:pt>
                <c:pt idx="5">
                  <c:v>5668.1936364000003</c:v>
                </c:pt>
                <c:pt idx="6">
                  <c:v>5659.6986791999998</c:v>
                </c:pt>
                <c:pt idx="7">
                  <c:v>5651.1386868</c:v>
                </c:pt>
                <c:pt idx="8">
                  <c:v>5642.6188113999997</c:v>
                </c:pt>
                <c:pt idx="9">
                  <c:v>5634.2396468999996</c:v>
                </c:pt>
                <c:pt idx="10">
                  <c:v>5626.0968173000001</c:v>
                </c:pt>
                <c:pt idx="11">
                  <c:v>5618.2790334000001</c:v>
                </c:pt>
                <c:pt idx="12">
                  <c:v>5610.7868357999996</c:v>
                </c:pt>
                <c:pt idx="13">
                  <c:v>5603.4821902000003</c:v>
                </c:pt>
                <c:pt idx="14">
                  <c:v>5596.2199334999996</c:v>
                </c:pt>
                <c:pt idx="15">
                  <c:v>5588.8626039999999</c:v>
                </c:pt>
                <c:pt idx="16">
                  <c:v>5581.2809846999999</c:v>
                </c:pt>
                <c:pt idx="17">
                  <c:v>5573.3540138999997</c:v>
                </c:pt>
                <c:pt idx="18">
                  <c:v>5564.9680463000004</c:v>
                </c:pt>
                <c:pt idx="19">
                  <c:v>5556.0154432999998</c:v>
                </c:pt>
                <c:pt idx="20">
                  <c:v>5546.3924568000002</c:v>
                </c:pt>
                <c:pt idx="21">
                  <c:v>5536.0040005999999</c:v>
                </c:pt>
                <c:pt idx="22">
                  <c:v>5524.8661426999997</c:v>
                </c:pt>
                <c:pt idx="23">
                  <c:v>5513.0754225000001</c:v>
                </c:pt>
                <c:pt idx="24">
                  <c:v>5500.7242208999996</c:v>
                </c:pt>
                <c:pt idx="25">
                  <c:v>5487.9011559</c:v>
                </c:pt>
                <c:pt idx="26">
                  <c:v>5474.6933762999997</c:v>
                </c:pt>
                <c:pt idx="27">
                  <c:v>5461.1884252</c:v>
                </c:pt>
                <c:pt idx="28">
                  <c:v>5447.4756065000001</c:v>
                </c:pt>
                <c:pt idx="29">
                  <c:v>5433.6467759999996</c:v>
                </c:pt>
                <c:pt idx="30">
                  <c:v>5419.7964652000001</c:v>
                </c:pt>
                <c:pt idx="31">
                  <c:v>5406.0212533000004</c:v>
                </c:pt>
                <c:pt idx="32">
                  <c:v>5392.4157931</c:v>
                </c:pt>
                <c:pt idx="33">
                  <c:v>5379.0153706000001</c:v>
                </c:pt>
                <c:pt idx="34">
                  <c:v>5365.7945890000001</c:v>
                </c:pt>
                <c:pt idx="35">
                  <c:v>5352.7231142999999</c:v>
                </c:pt>
                <c:pt idx="36">
                  <c:v>5339.7690376999999</c:v>
                </c:pt>
                <c:pt idx="37">
                  <c:v>5326.8997013999997</c:v>
                </c:pt>
                <c:pt idx="38">
                  <c:v>5314.0824725000002</c:v>
                </c:pt>
                <c:pt idx="39">
                  <c:v>5301.2854447999998</c:v>
                </c:pt>
                <c:pt idx="40">
                  <c:v>5288.4780514000004</c:v>
                </c:pt>
                <c:pt idx="41">
                  <c:v>5275.6315775000003</c:v>
                </c:pt>
                <c:pt idx="42">
                  <c:v>5262.7195652999999</c:v>
                </c:pt>
                <c:pt idx="43">
                  <c:v>5249.7205567000001</c:v>
                </c:pt>
                <c:pt idx="44">
                  <c:v>5236.6719235999999</c:v>
                </c:pt>
                <c:pt idx="45">
                  <c:v>5223.6686092999998</c:v>
                </c:pt>
                <c:pt idx="46">
                  <c:v>5210.8085947999998</c:v>
                </c:pt>
                <c:pt idx="47">
                  <c:v>5198.1904329999998</c:v>
                </c:pt>
                <c:pt idx="48">
                  <c:v>5185.9132685000004</c:v>
                </c:pt>
                <c:pt idx="49">
                  <c:v>5174.0768785999999</c:v>
                </c:pt>
                <c:pt idx="50">
                  <c:v>5162.7817371000001</c:v>
                </c:pt>
                <c:pt idx="51">
                  <c:v>5152.1291011000003</c:v>
                </c:pt>
                <c:pt idx="52">
                  <c:v>5142.2211219000001</c:v>
                </c:pt>
                <c:pt idx="53">
                  <c:v>5133.1609821000002</c:v>
                </c:pt>
                <c:pt idx="54">
                  <c:v>5125.0530595</c:v>
                </c:pt>
                <c:pt idx="55">
                  <c:v>5117.9886729</c:v>
                </c:pt>
                <c:pt idx="56">
                  <c:v>5111.9535016999998</c:v>
                </c:pt>
                <c:pt idx="57">
                  <c:v>5106.8853925000003</c:v>
                </c:pt>
                <c:pt idx="58">
                  <c:v>5102.7216171999999</c:v>
                </c:pt>
                <c:pt idx="59">
                  <c:v>5099.3989817000001</c:v>
                </c:pt>
                <c:pt idx="60">
                  <c:v>5096.8537157000001</c:v>
                </c:pt>
                <c:pt idx="61">
                  <c:v>5095.0213667999997</c:v>
                </c:pt>
                <c:pt idx="62">
                  <c:v>5093.8367005999999</c:v>
                </c:pt>
                <c:pt idx="63">
                  <c:v>5093.2336050000004</c:v>
                </c:pt>
                <c:pt idx="64">
                  <c:v>5093.1450003</c:v>
                </c:pt>
                <c:pt idx="65">
                  <c:v>5093.5027542999997</c:v>
                </c:pt>
                <c:pt idx="66">
                  <c:v>5094.2376040999998</c:v>
                </c:pt>
                <c:pt idx="67">
                  <c:v>5095.2790834999996</c:v>
                </c:pt>
                <c:pt idx="68">
                  <c:v>5096.5554604999998</c:v>
                </c:pt>
                <c:pt idx="69">
                  <c:v>5097.9971180000002</c:v>
                </c:pt>
                <c:pt idx="70">
                  <c:v>5099.5434906</c:v>
                </c:pt>
                <c:pt idx="71">
                  <c:v>5101.1350030000003</c:v>
                </c:pt>
                <c:pt idx="72">
                  <c:v>5102.7111991000002</c:v>
                </c:pt>
                <c:pt idx="73">
                  <c:v>5104.2107386999996</c:v>
                </c:pt>
                <c:pt idx="74">
                  <c:v>5105.5714031999996</c:v>
                </c:pt>
                <c:pt idx="75">
                  <c:v>5106.7301113000003</c:v>
                </c:pt>
                <c:pt idx="76">
                  <c:v>5107.6229454000004</c:v>
                </c:pt>
                <c:pt idx="77">
                  <c:v>5108.1851901</c:v>
                </c:pt>
                <c:pt idx="78">
                  <c:v>5108.3513823000003</c:v>
                </c:pt>
                <c:pt idx="79">
                  <c:v>5108.0553745999996</c:v>
                </c:pt>
                <c:pt idx="80">
                  <c:v>5107.2304120999997</c:v>
                </c:pt>
                <c:pt idx="81">
                  <c:v>5105.8092226999997</c:v>
                </c:pt>
                <c:pt idx="82">
                  <c:v>5103.7263949999997</c:v>
                </c:pt>
                <c:pt idx="83">
                  <c:v>5100.9687345000002</c:v>
                </c:pt>
                <c:pt idx="84">
                  <c:v>5097.5763376000004</c:v>
                </c:pt>
                <c:pt idx="85">
                  <c:v>5093.5929819000003</c:v>
                </c:pt>
                <c:pt idx="86">
                  <c:v>5089.0637988999997</c:v>
                </c:pt>
                <c:pt idx="87">
                  <c:v>5084.0352069</c:v>
                </c:pt>
                <c:pt idx="88">
                  <c:v>5078.5548402000004</c:v>
                </c:pt>
                <c:pt idx="89">
                  <c:v>5072.6714764999997</c:v>
                </c:pt>
                <c:pt idx="90">
                  <c:v>5066.4349622</c:v>
                </c:pt>
                <c:pt idx="91">
                  <c:v>5059.8961380000001</c:v>
                </c:pt>
                <c:pt idx="92">
                  <c:v>5053.1067636999996</c:v>
                </c:pt>
                <c:pt idx="93">
                  <c:v>5046.1194446999998</c:v>
                </c:pt>
                <c:pt idx="94">
                  <c:v>5038.9875598999997</c:v>
                </c:pt>
                <c:pt idx="95">
                  <c:v>5031.7651919999998</c:v>
                </c:pt>
                <c:pt idx="96">
                  <c:v>5024.5070604000002</c:v>
                </c:pt>
                <c:pt idx="97">
                  <c:v>5017.2684581000003</c:v>
                </c:pt>
                <c:pt idx="98">
                  <c:v>5010.1023708000002</c:v>
                </c:pt>
                <c:pt idx="99">
                  <c:v>5003.0198415000004</c:v>
                </c:pt>
                <c:pt idx="100">
                  <c:v>4995.9989551999997</c:v>
                </c:pt>
                <c:pt idx="101">
                  <c:v>4989.0162780999999</c:v>
                </c:pt>
                <c:pt idx="102">
                  <c:v>4982.0477370999997</c:v>
                </c:pt>
                <c:pt idx="103">
                  <c:v>4975.0686643999998</c:v>
                </c:pt>
                <c:pt idx="104">
                  <c:v>4968.0538395000003</c:v>
                </c:pt>
                <c:pt idx="105">
                  <c:v>4960.9775306000001</c:v>
                </c:pt>
                <c:pt idx="106">
                  <c:v>4953.8135332000002</c:v>
                </c:pt>
                <c:pt idx="107">
                  <c:v>4946.5352075000001</c:v>
                </c:pt>
                <c:pt idx="108">
                  <c:v>4939.1155148999997</c:v>
                </c:pt>
                <c:pt idx="109">
                  <c:v>4931.5270520000004</c:v>
                </c:pt>
                <c:pt idx="110">
                  <c:v>4923.7420838999997</c:v>
                </c:pt>
                <c:pt idx="111">
                  <c:v>4915.7325756</c:v>
                </c:pt>
                <c:pt idx="112">
                  <c:v>4907.4702225999999</c:v>
                </c:pt>
                <c:pt idx="113">
                  <c:v>4898.9264789999997</c:v>
                </c:pt>
                <c:pt idx="114">
                  <c:v>4890.0756525999996</c:v>
                </c:pt>
                <c:pt idx="115">
                  <c:v>4880.9236664</c:v>
                </c:pt>
                <c:pt idx="116">
                  <c:v>4871.4954834999999</c:v>
                </c:pt>
                <c:pt idx="117">
                  <c:v>4861.8167610999999</c:v>
                </c:pt>
                <c:pt idx="118">
                  <c:v>4851.9135797999998</c:v>
                </c:pt>
                <c:pt idx="119">
                  <c:v>4841.8124078999999</c:v>
                </c:pt>
                <c:pt idx="120">
                  <c:v>4831.5400600000003</c:v>
                </c:pt>
                <c:pt idx="121">
                  <c:v>4821.1236509</c:v>
                </c:pt>
                <c:pt idx="122">
                  <c:v>4810.5905439999997</c:v>
                </c:pt>
                <c:pt idx="123">
                  <c:v>4799.9682940000002</c:v>
                </c:pt>
                <c:pt idx="124">
                  <c:v>4789.2845854999996</c:v>
                </c:pt>
                <c:pt idx="125">
                  <c:v>4778.5671657000003</c:v>
                </c:pt>
                <c:pt idx="126">
                  <c:v>4767.8437717999996</c:v>
                </c:pt>
                <c:pt idx="127">
                  <c:v>4757.1420535999996</c:v>
                </c:pt>
                <c:pt idx="128">
                  <c:v>4746.4894897000004</c:v>
                </c:pt>
                <c:pt idx="129">
                  <c:v>4735.9132974000004</c:v>
                </c:pt>
                <c:pt idx="130">
                  <c:v>4725.4403362000003</c:v>
                </c:pt>
                <c:pt idx="131">
                  <c:v>4715.0958412</c:v>
                </c:pt>
                <c:pt idx="132">
                  <c:v>4704.8777743000001</c:v>
                </c:pt>
                <c:pt idx="133">
                  <c:v>4694.7568897000001</c:v>
                </c:pt>
                <c:pt idx="134">
                  <c:v>4684.7024073000002</c:v>
                </c:pt>
                <c:pt idx="135">
                  <c:v>4674.6832592999999</c:v>
                </c:pt>
                <c:pt idx="136">
                  <c:v>4664.6681732999996</c:v>
                </c:pt>
                <c:pt idx="137">
                  <c:v>4654.6257555000002</c:v>
                </c:pt>
                <c:pt idx="138">
                  <c:v>4644.5245735999997</c:v>
                </c:pt>
                <c:pt idx="139">
                  <c:v>4634.3332398000002</c:v>
                </c:pt>
                <c:pt idx="140">
                  <c:v>4624.0204942</c:v>
                </c:pt>
                <c:pt idx="141">
                  <c:v>4613.5552871</c:v>
                </c:pt>
                <c:pt idx="142">
                  <c:v>4602.9068612999999</c:v>
                </c:pt>
                <c:pt idx="143">
                  <c:v>4592.0448325999996</c:v>
                </c:pt>
                <c:pt idx="144">
                  <c:v>4580.9392694999997</c:v>
                </c:pt>
                <c:pt idx="145">
                  <c:v>4569.5607696999996</c:v>
                </c:pt>
                <c:pt idx="146">
                  <c:v>4557.8805339</c:v>
                </c:pt>
                <c:pt idx="147">
                  <c:v>4545.8704359000003</c:v>
                </c:pt>
                <c:pt idx="148">
                  <c:v>4533.5030872999996</c:v>
                </c:pt>
                <c:pt idx="149">
                  <c:v>4520.7518971</c:v>
                </c:pt>
                <c:pt idx="150">
                  <c:v>4507.5911244999998</c:v>
                </c:pt>
                <c:pt idx="151">
                  <c:v>4493.9959357999996</c:v>
                </c:pt>
                <c:pt idx="152">
                  <c:v>4479.9576696000004</c:v>
                </c:pt>
                <c:pt idx="153">
                  <c:v>4465.5132985999999</c:v>
                </c:pt>
                <c:pt idx="154">
                  <c:v>4450.7076206000002</c:v>
                </c:pt>
                <c:pt idx="155">
                  <c:v>4435.5847321000001</c:v>
                </c:pt>
                <c:pt idx="156">
                  <c:v>4420.1879669999998</c:v>
                </c:pt>
                <c:pt idx="157">
                  <c:v>4404.5598350999999</c:v>
                </c:pt>
                <c:pt idx="158">
                  <c:v>4388.7419587000004</c:v>
                </c:pt>
                <c:pt idx="159">
                  <c:v>4372.7750073999996</c:v>
                </c:pt>
                <c:pt idx="160">
                  <c:v>4356.6986282999997</c:v>
                </c:pt>
                <c:pt idx="161">
                  <c:v>4340.5513733999996</c:v>
                </c:pt>
                <c:pt idx="162">
                  <c:v>4324.3706203000002</c:v>
                </c:pt>
                <c:pt idx="163">
                  <c:v>4308.1924869000004</c:v>
                </c:pt>
                <c:pt idx="164">
                  <c:v>4292.0517380000001</c:v>
                </c:pt>
                <c:pt idx="165">
                  <c:v>4275.9816828000003</c:v>
                </c:pt>
                <c:pt idx="166">
                  <c:v>4260.0140603</c:v>
                </c:pt>
                <c:pt idx="167">
                  <c:v>4244.1789132000004</c:v>
                </c:pt>
                <c:pt idx="168">
                  <c:v>4228.5044445000003</c:v>
                </c:pt>
                <c:pt idx="169">
                  <c:v>4213.0168581999997</c:v>
                </c:pt>
                <c:pt idx="170">
                  <c:v>4197.7401775999997</c:v>
                </c:pt>
                <c:pt idx="171">
                  <c:v>4182.6960406999997</c:v>
                </c:pt>
                <c:pt idx="172">
                  <c:v>4167.9049062000004</c:v>
                </c:pt>
                <c:pt idx="173">
                  <c:v>4153.4062642999997</c:v>
                </c:pt>
                <c:pt idx="174">
                  <c:v>4139.2548151000001</c:v>
                </c:pt>
                <c:pt idx="175">
                  <c:v>4125.5048303000003</c:v>
                </c:pt>
                <c:pt idx="176">
                  <c:v>4112.2098476000001</c:v>
                </c:pt>
                <c:pt idx="177">
                  <c:v>4099.4227859000002</c:v>
                </c:pt>
                <c:pt idx="178">
                  <c:v>4087.1960614</c:v>
                </c:pt>
                <c:pt idx="179">
                  <c:v>4075.5817055000002</c:v>
                </c:pt>
                <c:pt idx="180">
                  <c:v>4064.6314877</c:v>
                </c:pt>
                <c:pt idx="181">
                  <c:v>4054.3970432000001</c:v>
                </c:pt>
                <c:pt idx="182">
                  <c:v>4044.93001</c:v>
                </c:pt>
                <c:pt idx="183">
                  <c:v>4036.2821770999999</c:v>
                </c:pt>
                <c:pt idx="184">
                  <c:v>4028.5056476</c:v>
                </c:pt>
                <c:pt idx="185">
                  <c:v>4021.6530192999999</c:v>
                </c:pt>
                <c:pt idx="186">
                  <c:v>4015.7775889</c:v>
                </c:pt>
                <c:pt idx="187">
                  <c:v>4010.9335835000002</c:v>
                </c:pt>
                <c:pt idx="188">
                  <c:v>4007.1764265000002</c:v>
                </c:pt>
                <c:pt idx="189">
                  <c:v>4004.5630425999998</c:v>
                </c:pt>
                <c:pt idx="190">
                  <c:v>4003.1522123999998</c:v>
                </c:pt>
                <c:pt idx="191">
                  <c:v>4003.0049835999998</c:v>
                </c:pt>
                <c:pt idx="192">
                  <c:v>4004.1851498999999</c:v>
                </c:pt>
                <c:pt idx="193">
                  <c:v>4006.7598090000001</c:v>
                </c:pt>
                <c:pt idx="194">
                  <c:v>4010.8000145000001</c:v>
                </c:pt>
                <c:pt idx="195">
                  <c:v>4016.3815347999998</c:v>
                </c:pt>
                <c:pt idx="196">
                  <c:v>4023.5857125000002</c:v>
                </c:pt>
                <c:pt idx="197">
                  <c:v>4032.4655604</c:v>
                </c:pt>
                <c:pt idx="198">
                  <c:v>4042.9774418000002</c:v>
                </c:pt>
                <c:pt idx="199">
                  <c:v>4055.0657482000001</c:v>
                </c:pt>
                <c:pt idx="200">
                  <c:v>4068.6824846999998</c:v>
                </c:pt>
                <c:pt idx="201">
                  <c:v>4083.7877523000002</c:v>
                </c:pt>
                <c:pt idx="202">
                  <c:v>4100.3502651999997</c:v>
                </c:pt>
                <c:pt idx="203">
                  <c:v>4118.3478875999999</c:v>
                </c:pt>
                <c:pt idx="204">
                  <c:v>4137.7681781000001</c:v>
                </c:pt>
                <c:pt idx="205">
                  <c:v>4158.6089282000003</c:v>
                </c:pt>
                <c:pt idx="206">
                  <c:v>4180.8786787999998</c:v>
                </c:pt>
                <c:pt idx="207">
                  <c:v>4204.5972037000001</c:v>
                </c:pt>
                <c:pt idx="208">
                  <c:v>4229.7959430000001</c:v>
                </c:pt>
                <c:pt idx="209">
                  <c:v>4256.5183739000004</c:v>
                </c:pt>
                <c:pt idx="210">
                  <c:v>4284.8203037000003</c:v>
                </c:pt>
                <c:pt idx="211">
                  <c:v>4314.7700704999997</c:v>
                </c:pt>
                <c:pt idx="212">
                  <c:v>4346.4486371000003</c:v>
                </c:pt>
                <c:pt idx="213">
                  <c:v>4379.94956</c:v>
                </c:pt>
                <c:pt idx="214">
                  <c:v>4415.3788178000004</c:v>
                </c:pt>
                <c:pt idx="215">
                  <c:v>4452.8544801999997</c:v>
                </c:pt>
                <c:pt idx="216">
                  <c:v>4492.5061974</c:v>
                </c:pt>
                <c:pt idx="217">
                  <c:v>4534.4744916999998</c:v>
                </c:pt>
                <c:pt idx="218">
                  <c:v>4578.9098296000002</c:v>
                </c:pt>
                <c:pt idx="219">
                  <c:v>4625.9714573000001</c:v>
                </c:pt>
                <c:pt idx="220">
                  <c:v>4675.8259776000004</c:v>
                </c:pt>
                <c:pt idx="221">
                  <c:v>4728.6456424999997</c:v>
                </c:pt>
                <c:pt idx="222">
                  <c:v>4784.5985090000004</c:v>
                </c:pt>
                <c:pt idx="223">
                  <c:v>4843.8274858000004</c:v>
                </c:pt>
                <c:pt idx="224">
                  <c:v>4906.4637633000002</c:v>
                </c:pt>
                <c:pt idx="225">
                  <c:v>4972.6311508999997</c:v>
                </c:pt>
                <c:pt idx="226">
                  <c:v>5042.4469263000001</c:v>
                </c:pt>
                <c:pt idx="227">
                  <c:v>5116.0228680999999</c:v>
                </c:pt>
                <c:pt idx="228">
                  <c:v>5193.4664279999997</c:v>
                </c:pt>
                <c:pt idx="229">
                  <c:v>5274.881985</c:v>
                </c:pt>
                <c:pt idx="230">
                  <c:v>5360.3721081000003</c:v>
                </c:pt>
                <c:pt idx="231">
                  <c:v>5450.0387467</c:v>
                </c:pt>
                <c:pt idx="232">
                  <c:v>5543.9842719999997</c:v>
                </c:pt>
                <c:pt idx="233">
                  <c:v>5642.3122940000003</c:v>
                </c:pt>
                <c:pt idx="234">
                  <c:v>5745.1282048000003</c:v>
                </c:pt>
                <c:pt idx="235">
                  <c:v>5852.5394201999998</c:v>
                </c:pt>
                <c:pt idx="236">
                  <c:v>5964.6553241000001</c:v>
                </c:pt>
                <c:pt idx="237">
                  <c:v>6081.5869541000002</c:v>
                </c:pt>
                <c:pt idx="238">
                  <c:v>6203.4464982999998</c:v>
                </c:pt>
                <c:pt idx="239">
                  <c:v>6330.3466944000002</c:v>
                </c:pt>
                <c:pt idx="240">
                  <c:v>6462.4002436999999</c:v>
                </c:pt>
                <c:pt idx="241">
                  <c:v>6599.7193543000003</c:v>
                </c:pt>
                <c:pt idx="242">
                  <c:v>6742.4155265999998</c:v>
                </c:pt>
                <c:pt idx="243">
                  <c:v>6890.5996849000003</c:v>
                </c:pt>
                <c:pt idx="244">
                  <c:v>7044.3827375999999</c:v>
                </c:pt>
                <c:pt idx="245">
                  <c:v>7203.8766349999996</c:v>
                </c:pt>
                <c:pt idx="246">
                  <c:v>7369.1959692</c:v>
                </c:pt>
                <c:pt idx="247">
                  <c:v>7540.4601456999999</c:v>
                </c:pt>
                <c:pt idx="248">
                  <c:v>7717.7961427999999</c:v>
                </c:pt>
                <c:pt idx="249">
                  <c:v>7901.3439060000001</c:v>
                </c:pt>
                <c:pt idx="250">
                  <c:v>8091.3373748000004</c:v>
                </c:pt>
                <c:pt idx="251">
                  <c:v>8288.1301014000001</c:v>
                </c:pt>
                <c:pt idx="252">
                  <c:v>8492.0993691000003</c:v>
                </c:pt>
                <c:pt idx="253">
                  <c:v>8703.6397226000008</c:v>
                </c:pt>
                <c:pt idx="254">
                  <c:v>8923.1632926000002</c:v>
                </c:pt>
                <c:pt idx="255">
                  <c:v>9151.0999608000002</c:v>
                </c:pt>
                <c:pt idx="256">
                  <c:v>9387.8973093000004</c:v>
                </c:pt>
                <c:pt idx="257">
                  <c:v>9634.0202886000006</c:v>
                </c:pt>
                <c:pt idx="258">
                  <c:v>9889.9505238000002</c:v>
                </c:pt>
                <c:pt idx="259">
                  <c:v>10156.185163</c:v>
                </c:pt>
                <c:pt idx="260">
                  <c:v>10433.235154</c:v>
                </c:pt>
                <c:pt idx="261">
                  <c:v>10721.622810999999</c:v>
                </c:pt>
                <c:pt idx="262">
                  <c:v>11021.878516999999</c:v>
                </c:pt>
                <c:pt idx="263">
                  <c:v>11334.536364</c:v>
                </c:pt>
                <c:pt idx="264">
                  <c:v>11660.128514</c:v>
                </c:pt>
                <c:pt idx="265">
                  <c:v>11999.178026</c:v>
                </c:pt>
                <c:pt idx="266">
                  <c:v>12352.189849</c:v>
                </c:pt>
                <c:pt idx="267">
                  <c:v>12719.639649999999</c:v>
                </c:pt>
                <c:pt idx="268">
                  <c:v>13101.960095</c:v>
                </c:pt>
                <c:pt idx="269">
                  <c:v>13499.52418</c:v>
                </c:pt>
                <c:pt idx="270">
                  <c:v>13912.625152000001</c:v>
                </c:pt>
                <c:pt idx="271">
                  <c:v>14341.452574000001</c:v>
                </c:pt>
                <c:pt idx="272">
                  <c:v>14786.064063</c:v>
                </c:pt>
                <c:pt idx="273">
                  <c:v>15246.352274999999</c:v>
                </c:pt>
                <c:pt idx="274">
                  <c:v>15722.006799999999</c:v>
                </c:pt>
                <c:pt idx="275">
                  <c:v>16212.470753</c:v>
                </c:pt>
                <c:pt idx="276">
                  <c:v>16716.892091999998</c:v>
                </c:pt>
                <c:pt idx="277">
                  <c:v>17234.070011</c:v>
                </c:pt>
                <c:pt idx="278">
                  <c:v>17762.397244</c:v>
                </c:pt>
                <c:pt idx="279">
                  <c:v>18299.799688999999</c:v>
                </c:pt>
                <c:pt idx="280">
                  <c:v>18843.675595000001</c:v>
                </c:pt>
                <c:pt idx="281">
                  <c:v>19390.837454</c:v>
                </c:pt>
                <c:pt idx="282">
                  <c:v>19937.460843000001</c:v>
                </c:pt>
                <c:pt idx="283">
                  <c:v>20479.060809999999</c:v>
                </c:pt>
                <c:pt idx="284">
                  <c:v>21010.578549000002</c:v>
                </c:pt>
                <c:pt idx="285">
                  <c:v>21526.427026000001</c:v>
                </c:pt>
                <c:pt idx="286">
                  <c:v>22020.539625000001</c:v>
                </c:pt>
                <c:pt idx="287">
                  <c:v>22486.466595000002</c:v>
                </c:pt>
                <c:pt idx="288">
                  <c:v>22917.507160000001</c:v>
                </c:pt>
                <c:pt idx="289">
                  <c:v>23306.876754000001</c:v>
                </c:pt>
                <c:pt idx="290">
                  <c:v>23647.905627</c:v>
                </c:pt>
                <c:pt idx="291">
                  <c:v>23934.261515999999</c:v>
                </c:pt>
                <c:pt idx="292">
                  <c:v>24160.185441000001</c:v>
                </c:pt>
                <c:pt idx="293">
                  <c:v>24320.726570999999</c:v>
                </c:pt>
                <c:pt idx="294">
                  <c:v>24411.960049000001</c:v>
                </c:pt>
                <c:pt idx="295">
                  <c:v>24431.171160999998</c:v>
                </c:pt>
                <c:pt idx="296">
                  <c:v>24376.990635999999</c:v>
                </c:pt>
                <c:pt idx="297">
                  <c:v>24249.469182000001</c:v>
                </c:pt>
                <c:pt idx="298">
                  <c:v>24050.084293</c:v>
                </c:pt>
                <c:pt idx="299">
                  <c:v>23781.678285000002</c:v>
                </c:pt>
                <c:pt idx="300">
                  <c:v>23448.33266</c:v>
                </c:pt>
                <c:pt idx="301">
                  <c:v>23055.189310000002</c:v>
                </c:pt>
                <c:pt idx="302">
                  <c:v>22608.233112999998</c:v>
                </c:pt>
                <c:pt idx="303">
                  <c:v>22114.052629000002</c:v>
                </c:pt>
                <c:pt idx="304">
                  <c:v>21579.595788999999</c:v>
                </c:pt>
                <c:pt idx="305">
                  <c:v>21011.935882000002</c:v>
                </c:pt>
                <c:pt idx="306">
                  <c:v>20418.060246000001</c:v>
                </c:pt>
                <c:pt idx="307">
                  <c:v>19804.690415000001</c:v>
                </c:pt>
                <c:pt idx="308">
                  <c:v>19178.138668</c:v>
                </c:pt>
                <c:pt idx="309">
                  <c:v>18544.202407000001</c:v>
                </c:pt>
                <c:pt idx="310">
                  <c:v>17908.094894999998</c:v>
                </c:pt>
                <c:pt idx="311">
                  <c:v>17274.408779000001</c:v>
                </c:pt>
                <c:pt idx="312">
                  <c:v>16647.107520000001</c:v>
                </c:pt>
                <c:pt idx="313">
                  <c:v>16029.539247000001</c:v>
                </c:pt>
                <c:pt idx="314">
                  <c:v>15424.467536</c:v>
                </c:pt>
                <c:pt idx="315">
                  <c:v>14834.114025000001</c:v>
                </c:pt>
                <c:pt idx="316">
                  <c:v>14260.208376</c:v>
                </c:pt>
                <c:pt idx="317">
                  <c:v>13704.041674</c:v>
                </c:pt>
                <c:pt idx="318">
                  <c:v>13166.473986000001</c:v>
                </c:pt>
                <c:pt idx="319">
                  <c:v>12647.954352999999</c:v>
                </c:pt>
                <c:pt idx="320">
                  <c:v>12148.686562000001</c:v>
                </c:pt>
                <c:pt idx="321">
                  <c:v>11668.683846</c:v>
                </c:pt>
                <c:pt idx="322">
                  <c:v>11207.802627999999</c:v>
                </c:pt>
                <c:pt idx="323">
                  <c:v>10765.772254</c:v>
                </c:pt>
                <c:pt idx="324">
                  <c:v>10342.220886999999</c:v>
                </c:pt>
                <c:pt idx="325">
                  <c:v>9936.6978295999997</c:v>
                </c:pt>
                <c:pt idx="326">
                  <c:v>9548.6925843000008</c:v>
                </c:pt>
                <c:pt idx="327">
                  <c:v>9177.6509724000007</c:v>
                </c:pt>
                <c:pt idx="328">
                  <c:v>8822.9886490000008</c:v>
                </c:pt>
                <c:pt idx="329">
                  <c:v>8484.1023272999992</c:v>
                </c:pt>
                <c:pt idx="330">
                  <c:v>8160.3790109000001</c:v>
                </c:pt>
                <c:pt idx="331">
                  <c:v>7851.2035091999996</c:v>
                </c:pt>
                <c:pt idx="332">
                  <c:v>7555.9644834999999</c:v>
                </c:pt>
                <c:pt idx="333">
                  <c:v>7274.0592451000002</c:v>
                </c:pt>
                <c:pt idx="334">
                  <c:v>7004.8974993000002</c:v>
                </c:pt>
                <c:pt idx="335">
                  <c:v>6747.9042073000001</c:v>
                </c:pt>
                <c:pt idx="336">
                  <c:v>6502.5217114999996</c:v>
                </c:pt>
                <c:pt idx="337">
                  <c:v>6268.2112533</c:v>
                </c:pt>
                <c:pt idx="338">
                  <c:v>6044.4539897000004</c:v>
                </c:pt>
                <c:pt idx="339">
                  <c:v>5830.7516034999999</c:v>
                </c:pt>
                <c:pt idx="340">
                  <c:v>5626.6265825</c:v>
                </c:pt>
                <c:pt idx="341">
                  <c:v>5431.6222356999997</c:v>
                </c:pt>
                <c:pt idx="342">
                  <c:v>5245.3024999999998</c:v>
                </c:pt>
                <c:pt idx="343">
                  <c:v>5067.2515842000003</c:v>
                </c:pt>
                <c:pt idx="344">
                  <c:v>4897.0734877000004</c:v>
                </c:pt>
                <c:pt idx="345">
                  <c:v>4734.3914258000004</c:v>
                </c:pt>
                <c:pt idx="346">
                  <c:v>4578.8471866999998</c:v>
                </c:pt>
                <c:pt idx="347">
                  <c:v>4430.1004426999998</c:v>
                </c:pt>
                <c:pt idx="348">
                  <c:v>4287.8280310999999</c:v>
                </c:pt>
                <c:pt idx="349">
                  <c:v>4151.7232191000003</c:v>
                </c:pt>
                <c:pt idx="350">
                  <c:v>4021.4949648000002</c:v>
                </c:pt>
                <c:pt idx="351">
                  <c:v>3896.8671807999999</c:v>
                </c:pt>
                <c:pt idx="352">
                  <c:v>3777.5780097000002</c:v>
                </c:pt>
                <c:pt idx="353">
                  <c:v>3663.3791142999999</c:v>
                </c:pt>
                <c:pt idx="354">
                  <c:v>3554.0349885000001</c:v>
                </c:pt>
                <c:pt idx="355">
                  <c:v>3449.3222903000001</c:v>
                </c:pt>
                <c:pt idx="356">
                  <c:v>3349.0291997999998</c:v>
                </c:pt>
                <c:pt idx="357">
                  <c:v>3252.9548027000001</c:v>
                </c:pt>
                <c:pt idx="358">
                  <c:v>3160.9085008000002</c:v>
                </c:pt>
                <c:pt idx="359">
                  <c:v>3072.7094498000001</c:v>
                </c:pt>
                <c:pt idx="360">
                  <c:v>2988.1856978000001</c:v>
                </c:pt>
                <c:pt idx="361">
                  <c:v>2907.1665794999999</c:v>
                </c:pt>
                <c:pt idx="362">
                  <c:v>2829.4825096999998</c:v>
                </c:pt>
                <c:pt idx="363">
                  <c:v>2754.9718781000001</c:v>
                </c:pt>
                <c:pt idx="364">
                  <c:v>2683.4810332000002</c:v>
                </c:pt>
                <c:pt idx="365">
                  <c:v>2614.8639409000002</c:v>
                </c:pt>
                <c:pt idx="366">
                  <c:v>2548.9818457000001</c:v>
                </c:pt>
                <c:pt idx="367">
                  <c:v>2485.7029388000001</c:v>
                </c:pt>
                <c:pt idx="368">
                  <c:v>2424.9020334000002</c:v>
                </c:pt>
                <c:pt idx="369">
                  <c:v>2366.4602490000002</c:v>
                </c:pt>
                <c:pt idx="370">
                  <c:v>2310.2647050999999</c:v>
                </c:pt>
                <c:pt idx="371">
                  <c:v>2256.2082263000002</c:v>
                </c:pt>
                <c:pt idx="372">
                  <c:v>2204.1890570999999</c:v>
                </c:pt>
                <c:pt idx="373">
                  <c:v>2154.1105892999999</c:v>
                </c:pt>
                <c:pt idx="374">
                  <c:v>2105.8810999000002</c:v>
                </c:pt>
                <c:pt idx="375">
                  <c:v>2059.4135003000001</c:v>
                </c:pt>
                <c:pt idx="376">
                  <c:v>2014.6250977</c:v>
                </c:pt>
                <c:pt idx="377">
                  <c:v>1971.4373664</c:v>
                </c:pt>
                <c:pt idx="378">
                  <c:v>1929.7757312000001</c:v>
                </c:pt>
                <c:pt idx="379">
                  <c:v>1889.5693601</c:v>
                </c:pt>
                <c:pt idx="380">
                  <c:v>1850.7509685</c:v>
                </c:pt>
                <c:pt idx="381">
                  <c:v>1813.2566322</c:v>
                </c:pt>
                <c:pt idx="382">
                  <c:v>1777.0256108000001</c:v>
                </c:pt>
                <c:pt idx="383">
                  <c:v>1742.00018</c:v>
                </c:pt>
                <c:pt idx="384">
                  <c:v>1708.1254721</c:v>
                </c:pt>
                <c:pt idx="385">
                  <c:v>1675.3493258999999</c:v>
                </c:pt>
                <c:pt idx="386">
                  <c:v>1643.6221438</c:v>
                </c:pt>
                <c:pt idx="387">
                  <c:v>1612.8967567</c:v>
                </c:pt>
                <c:pt idx="388">
                  <c:v>1583.1282967</c:v>
                </c:pt>
                <c:pt idx="389">
                  <c:v>1554.2740756000001</c:v>
                </c:pt>
                <c:pt idx="390">
                  <c:v>1526.2934714</c:v>
                </c:pt>
                <c:pt idx="391">
                  <c:v>1499.1478195</c:v>
                </c:pt>
                <c:pt idx="392">
                  <c:v>1472.8003107</c:v>
                </c:pt>
                <c:pt idx="393">
                  <c:v>1447.2158949</c:v>
                </c:pt>
                <c:pt idx="394">
                  <c:v>1422.3611893</c:v>
                </c:pt>
                <c:pt idx="395">
                  <c:v>1398.2043922</c:v>
                </c:pt>
                <c:pt idx="396">
                  <c:v>1374.7152014999999</c:v>
                </c:pt>
                <c:pt idx="397">
                  <c:v>1351.8647370000001</c:v>
                </c:pt>
                <c:pt idx="398">
                  <c:v>1329.6254681999999</c:v>
                </c:pt>
                <c:pt idx="399">
                  <c:v>1307.9711445</c:v>
                </c:pt>
                <c:pt idx="400">
                  <c:v>1286.8767304999999</c:v>
                </c:pt>
                <c:pt idx="401">
                  <c:v>1266.3183438999999</c:v>
                </c:pt>
                <c:pt idx="402">
                  <c:v>1246.2731974999999</c:v>
                </c:pt>
                <c:pt idx="403">
                  <c:v>1226.7195438000001</c:v>
                </c:pt>
                <c:pt idx="404">
                  <c:v>1207.6366226</c:v>
                </c:pt>
                <c:pt idx="405">
                  <c:v>1189.0047176</c:v>
                </c:pt>
                <c:pt idx="406">
                  <c:v>1170.8073862000001</c:v>
                </c:pt>
                <c:pt idx="407">
                  <c:v>1153.0312346000001</c:v>
                </c:pt>
                <c:pt idx="408">
                  <c:v>1135.6634899000001</c:v>
                </c:pt>
                <c:pt idx="409">
                  <c:v>1118.6918694000001</c:v>
                </c:pt>
                <c:pt idx="410">
                  <c:v>1102.1045575000001</c:v>
                </c:pt>
                <c:pt idx="411">
                  <c:v>1085.8901851999999</c:v>
                </c:pt>
                <c:pt idx="412">
                  <c:v>1070.0378086999999</c:v>
                </c:pt>
                <c:pt idx="413">
                  <c:v>1054.5368911999999</c:v>
                </c:pt>
                <c:pt idx="414">
                  <c:v>1039.3772844</c:v>
                </c:pt>
                <c:pt idx="415">
                  <c:v>1024.5492108999999</c:v>
                </c:pt>
                <c:pt idx="416">
                  <c:v>1010.0432485</c:v>
                </c:pt>
                <c:pt idx="417">
                  <c:v>995.85031409999999</c:v>
                </c:pt>
                <c:pt idx="418">
                  <c:v>981.96164942999997</c:v>
                </c:pt>
                <c:pt idx="419">
                  <c:v>968.36880679000001</c:v>
                </c:pt>
                <c:pt idx="420">
                  <c:v>955.06363586999998</c:v>
                </c:pt>
                <c:pt idx="421">
                  <c:v>942.03827111999999</c:v>
                </c:pt>
                <c:pt idx="422">
                  <c:v>929.28511975000004</c:v>
                </c:pt>
                <c:pt idx="423">
                  <c:v>916.79685029999996</c:v>
                </c:pt>
                <c:pt idx="424">
                  <c:v>904.56638180000004</c:v>
                </c:pt>
                <c:pt idx="425">
                  <c:v>892.58687344999998</c:v>
                </c:pt>
                <c:pt idx="426">
                  <c:v>880.85171474000003</c:v>
                </c:pt>
                <c:pt idx="427">
                  <c:v>869.35451612999998</c:v>
                </c:pt>
                <c:pt idx="428">
                  <c:v>858.0891001</c:v>
                </c:pt>
                <c:pt idx="429">
                  <c:v>847.04949264000004</c:v>
                </c:pt>
                <c:pt idx="430">
                  <c:v>836.22991517000003</c:v>
                </c:pt>
                <c:pt idx="431">
                  <c:v>825.62477677000004</c:v>
                </c:pt>
                <c:pt idx="432">
                  <c:v>815.22866682999995</c:v>
                </c:pt>
                <c:pt idx="433">
                  <c:v>805.03634799999998</c:v>
                </c:pt>
                <c:pt idx="434">
                  <c:v>795.04274946999999</c:v>
                </c:pt>
                <c:pt idx="435">
                  <c:v>785.24296056000003</c:v>
                </c:pt>
                <c:pt idx="436">
                  <c:v>775.63222458999996</c:v>
                </c:pt>
                <c:pt idx="437">
                  <c:v>766.20593302999998</c:v>
                </c:pt>
                <c:pt idx="438">
                  <c:v>756.95961989</c:v>
                </c:pt>
                <c:pt idx="439">
                  <c:v>747.88895637999997</c:v>
                </c:pt>
                <c:pt idx="440">
                  <c:v>738.98974582000005</c:v>
                </c:pt>
                <c:pt idx="441">
                  <c:v>730.25791867999999</c:v>
                </c:pt>
                <c:pt idx="442">
                  <c:v>721.68952797999998</c:v>
                </c:pt>
                <c:pt idx="443">
                  <c:v>713.28074473000004</c:v>
                </c:pt>
                <c:pt idx="444">
                  <c:v>705.02785372000005</c:v>
                </c:pt>
                <c:pt idx="445">
                  <c:v>696.92724934</c:v>
                </c:pt>
                <c:pt idx="446">
                  <c:v>688.97543169000005</c:v>
                </c:pt>
                <c:pt idx="447">
                  <c:v>681.16900279000004</c:v>
                </c:pt>
                <c:pt idx="448">
                  <c:v>673.50466297000003</c:v>
                </c:pt>
                <c:pt idx="449">
                  <c:v>665.97920740999996</c:v>
                </c:pt>
                <c:pt idx="450">
                  <c:v>658.58952282999996</c:v>
                </c:pt>
                <c:pt idx="451">
                  <c:v>651.33258426999998</c:v>
                </c:pt>
                <c:pt idx="452">
                  <c:v>644.20545205999997</c:v>
                </c:pt>
                <c:pt idx="453">
                  <c:v>637.20526887999995</c:v>
                </c:pt>
                <c:pt idx="454">
                  <c:v>630.32925694999994</c:v>
                </c:pt>
                <c:pt idx="455">
                  <c:v>623.57471532</c:v>
                </c:pt>
                <c:pt idx="456">
                  <c:v>616.93901728000003</c:v>
                </c:pt>
                <c:pt idx="457">
                  <c:v>610.41950993</c:v>
                </c:pt>
                <c:pt idx="458">
                  <c:v>604.01322699000002</c:v>
                </c:pt>
                <c:pt idx="459">
                  <c:v>597.71719528999995</c:v>
                </c:pt>
                <c:pt idx="460">
                  <c:v>591.52853185000004</c:v>
                </c:pt>
                <c:pt idx="461">
                  <c:v>585.44444066999995</c:v>
                </c:pt>
                <c:pt idx="462">
                  <c:v>579.46220985000002</c:v>
                </c:pt>
                <c:pt idx="463">
                  <c:v>573.57920864000005</c:v>
                </c:pt>
                <c:pt idx="464">
                  <c:v>567.79288474999998</c:v>
                </c:pt>
                <c:pt idx="465">
                  <c:v>562.10076164999998</c:v>
                </c:pt>
                <c:pt idx="466">
                  <c:v>556.50043606999998</c:v>
                </c:pt>
                <c:pt idx="467">
                  <c:v>550.9895755</c:v>
                </c:pt>
                <c:pt idx="468">
                  <c:v>545.56591586000002</c:v>
                </c:pt>
                <c:pt idx="469">
                  <c:v>540.22725921000006</c:v>
                </c:pt>
                <c:pt idx="470">
                  <c:v>534.97147158999996</c:v>
                </c:pt>
                <c:pt idx="471">
                  <c:v>529.79648087999999</c:v>
                </c:pt>
                <c:pt idx="472">
                  <c:v>524.70027479999999</c:v>
                </c:pt>
                <c:pt idx="473">
                  <c:v>519.68089894000002</c:v>
                </c:pt>
                <c:pt idx="474">
                  <c:v>514.73645489</c:v>
                </c:pt>
                <c:pt idx="475">
                  <c:v>509.86509841999998</c:v>
                </c:pt>
                <c:pt idx="476">
                  <c:v>505.06503774999999</c:v>
                </c:pt>
                <c:pt idx="477">
                  <c:v>500.33453183</c:v>
                </c:pt>
                <c:pt idx="478">
                  <c:v>495.67188877000001</c:v>
                </c:pt>
                <c:pt idx="479">
                  <c:v>491.07546423999997</c:v>
                </c:pt>
                <c:pt idx="480">
                  <c:v>486.54365997000002</c:v>
                </c:pt>
                <c:pt idx="481">
                  <c:v>482.07492230000003</c:v>
                </c:pt>
                <c:pt idx="482">
                  <c:v>477.66774077999997</c:v>
                </c:pt>
                <c:pt idx="483">
                  <c:v>473.32064681000003</c:v>
                </c:pt>
                <c:pt idx="484">
                  <c:v>469.03221234</c:v>
                </c:pt>
                <c:pt idx="485">
                  <c:v>464.80104862000002</c:v>
                </c:pt>
                <c:pt idx="486">
                  <c:v>460.62580495999998</c:v>
                </c:pt>
                <c:pt idx="487">
                  <c:v>456.50516757999998</c:v>
                </c:pt>
                <c:pt idx="488">
                  <c:v>452.43785847999999</c:v>
                </c:pt>
                <c:pt idx="489">
                  <c:v>448.42263432999999</c:v>
                </c:pt>
                <c:pt idx="490">
                  <c:v>444.45828541999998</c:v>
                </c:pt>
                <c:pt idx="491">
                  <c:v>440.54363463999999</c:v>
                </c:pt>
                <c:pt idx="492">
                  <c:v>436.67753650999998</c:v>
                </c:pt>
                <c:pt idx="493">
                  <c:v>432.85887622000001</c:v>
                </c:pt>
                <c:pt idx="494">
                  <c:v>429.08656869999999</c:v>
                </c:pt>
                <c:pt idx="495">
                  <c:v>425.35955775000002</c:v>
                </c:pt>
                <c:pt idx="496">
                  <c:v>421.67681515999999</c:v>
                </c:pt>
                <c:pt idx="497">
                  <c:v>418.03733992000002</c:v>
                </c:pt>
                <c:pt idx="498">
                  <c:v>414.44015737000001</c:v>
                </c:pt>
                <c:pt idx="499">
                  <c:v>410.88431845999997</c:v>
                </c:pt>
                <c:pt idx="500">
                  <c:v>407.36889896999998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D47-467B-ADBE-FE12D60DF2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5962383"/>
        <c:axId val="1905962799"/>
      </c:lineChart>
      <c:catAx>
        <c:axId val="19059623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>
                    <a:solidFill>
                      <a:schemeClr val="tx1"/>
                    </a:solidFill>
                  </a:rPr>
                  <a:t>Wavelength</a:t>
                </a:r>
                <a:r>
                  <a:rPr lang="en-CA" baseline="0">
                    <a:solidFill>
                      <a:schemeClr val="tx1"/>
                    </a:solidFill>
                  </a:rPr>
                  <a:t> (nm)</a:t>
                </a:r>
                <a:endParaRPr lang="en-CA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5962799"/>
        <c:crosses val="autoZero"/>
        <c:auto val="1"/>
        <c:lblAlgn val="ctr"/>
        <c:lblOffset val="100"/>
        <c:tickLblSkip val="50"/>
        <c:noMultiLvlLbl val="0"/>
      </c:catAx>
      <c:valAx>
        <c:axId val="1905962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>
                    <a:solidFill>
                      <a:schemeClr val="tx1"/>
                    </a:solidFill>
                  </a:rPr>
                  <a:t>Cross Section</a:t>
                </a:r>
                <a:r>
                  <a:rPr lang="en-CA" baseline="0">
                    <a:solidFill>
                      <a:schemeClr val="tx1"/>
                    </a:solidFill>
                  </a:rPr>
                  <a:t> (nm</a:t>
                </a:r>
                <a:r>
                  <a:rPr lang="en-US" sz="1000" b="0" i="0" u="none" strike="noStrike" baseline="0">
                    <a:effectLst/>
                  </a:rPr>
                  <a:t>²</a:t>
                </a:r>
                <a:r>
                  <a:rPr lang="en-CA" baseline="0">
                    <a:solidFill>
                      <a:schemeClr val="tx1"/>
                    </a:solidFill>
                  </a:rPr>
                  <a:t>)</a:t>
                </a:r>
                <a:endParaRPr lang="en-CA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5962383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l"/>
      <c:layout>
        <c:manualLayout>
          <c:xMode val="edge"/>
          <c:yMode val="edge"/>
          <c:x val="0.24301265551265555"/>
          <c:y val="5.4316127150772817E-2"/>
          <c:w val="0.24050916988416993"/>
          <c:h val="0.2343766404199475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image" Target="../media/image200.png"/><Relationship Id="rId4" Type="http://schemas.openxmlformats.org/officeDocument/2006/relationships/image" Target="../media/image2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DF6D2A-039B-456D-8402-F925E5DB32AD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71AE20B3-11EC-43E3-A98D-B479EA9197B4}">
      <dgm:prSet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On the nanoscale </a:t>
          </a:r>
        </a:p>
      </dgm:t>
    </dgm:pt>
    <dgm:pt modelId="{C28B10C3-462A-4E2B-9A60-750FD3AD2A62}" type="parTrans" cxnId="{0F5934A1-6C63-4A77-8EC3-AA8E35C4A8CC}">
      <dgm:prSet/>
      <dgm:spPr/>
      <dgm:t>
        <a:bodyPr/>
        <a:lstStyle/>
        <a:p>
          <a:endParaRPr lang="en-US"/>
        </a:p>
      </dgm:t>
    </dgm:pt>
    <dgm:pt modelId="{1673A5D8-F28A-40FB-80DA-86EA77177D2D}" type="sibTrans" cxnId="{0F5934A1-6C63-4A77-8EC3-AA8E35C4A8CC}">
      <dgm:prSet/>
      <dgm:spPr/>
      <dgm:t>
        <a:bodyPr/>
        <a:lstStyle/>
        <a:p>
          <a:endParaRPr lang="en-US"/>
        </a:p>
      </dgm:t>
    </dgm:pt>
    <dgm:pt modelId="{948ACA0B-8082-42C4-B68D-109FFED0BA67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To allow for a strong interaction with visible light range </a:t>
          </a:r>
        </a:p>
      </dgm:t>
    </dgm:pt>
    <dgm:pt modelId="{80911610-777A-45BF-A6CC-6FC8719657D7}" type="parTrans" cxnId="{29BFAF86-FE9C-4742-80BF-E010F65D2F04}">
      <dgm:prSet/>
      <dgm:spPr/>
      <dgm:t>
        <a:bodyPr/>
        <a:lstStyle/>
        <a:p>
          <a:endParaRPr lang="en-US"/>
        </a:p>
      </dgm:t>
    </dgm:pt>
    <dgm:pt modelId="{A9D7A93C-39CE-4231-BA11-595ED00CFBA9}" type="sibTrans" cxnId="{29BFAF86-FE9C-4742-80BF-E010F65D2F04}">
      <dgm:prSet/>
      <dgm:spPr/>
      <dgm:t>
        <a:bodyPr/>
        <a:lstStyle/>
        <a:p>
          <a:endParaRPr lang="en-US"/>
        </a:p>
      </dgm:t>
    </dgm:pt>
    <dgm:pt modelId="{06E2F4DE-CF5F-4DC3-A7BD-B8607BEB8F86}">
      <dgm:prSet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Interaction with light depends on four main aspects:</a:t>
          </a:r>
        </a:p>
      </dgm:t>
    </dgm:pt>
    <dgm:pt modelId="{B746746C-DA62-439B-999F-DEED97C854DF}" type="parTrans" cxnId="{F40C7E6E-564E-440A-B959-4FC1D3CF4F35}">
      <dgm:prSet/>
      <dgm:spPr/>
      <dgm:t>
        <a:bodyPr/>
        <a:lstStyle/>
        <a:p>
          <a:endParaRPr lang="en-US"/>
        </a:p>
      </dgm:t>
    </dgm:pt>
    <dgm:pt modelId="{C12A4D3A-3595-4313-9022-D75E0A691237}" type="sibTrans" cxnId="{F40C7E6E-564E-440A-B959-4FC1D3CF4F35}">
      <dgm:prSet/>
      <dgm:spPr/>
      <dgm:t>
        <a:bodyPr/>
        <a:lstStyle/>
        <a:p>
          <a:endParaRPr lang="en-US"/>
        </a:p>
      </dgm:t>
    </dgm:pt>
    <dgm:pt modelId="{9CE8044A-E480-43A3-9832-8175860C2A58}">
      <dgm:prSet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Material of nanoparticle </a:t>
          </a:r>
        </a:p>
      </dgm:t>
    </dgm:pt>
    <dgm:pt modelId="{3380EBC2-8B1E-448A-9306-D26806CE8A13}" type="parTrans" cxnId="{88A9D143-5ADC-485D-A96E-238ACBF1FE80}">
      <dgm:prSet/>
      <dgm:spPr/>
      <dgm:t>
        <a:bodyPr/>
        <a:lstStyle/>
        <a:p>
          <a:endParaRPr lang="en-US"/>
        </a:p>
      </dgm:t>
    </dgm:pt>
    <dgm:pt modelId="{D2ADCDE9-9843-4169-899E-302FBE3245A5}" type="sibTrans" cxnId="{88A9D143-5ADC-485D-A96E-238ACBF1FE80}">
      <dgm:prSet/>
      <dgm:spPr/>
      <dgm:t>
        <a:bodyPr/>
        <a:lstStyle/>
        <a:p>
          <a:endParaRPr lang="en-US"/>
        </a:p>
      </dgm:t>
    </dgm:pt>
    <dgm:pt modelId="{7AA8C4F1-F365-4496-8F9E-9F9A5A2D46A6}">
      <dgm:prSet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Size </a:t>
          </a:r>
        </a:p>
      </dgm:t>
    </dgm:pt>
    <dgm:pt modelId="{E6887212-A634-4BF7-BBE1-27FBC27D6CCB}" type="parTrans" cxnId="{27327018-4299-438F-B58C-07B38AED9048}">
      <dgm:prSet/>
      <dgm:spPr/>
      <dgm:t>
        <a:bodyPr/>
        <a:lstStyle/>
        <a:p>
          <a:endParaRPr lang="en-US"/>
        </a:p>
      </dgm:t>
    </dgm:pt>
    <dgm:pt modelId="{079C03F2-939A-417D-809C-3D13F63CCFA7}" type="sibTrans" cxnId="{27327018-4299-438F-B58C-07B38AED9048}">
      <dgm:prSet/>
      <dgm:spPr/>
      <dgm:t>
        <a:bodyPr/>
        <a:lstStyle/>
        <a:p>
          <a:endParaRPr lang="en-US"/>
        </a:p>
      </dgm:t>
    </dgm:pt>
    <dgm:pt modelId="{8C8B9B29-E505-431E-B708-B4692278D1C8}">
      <dgm:prSet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Shape </a:t>
          </a:r>
        </a:p>
      </dgm:t>
    </dgm:pt>
    <dgm:pt modelId="{40AABE07-7B60-45E9-AF8C-C3E47C8671BC}" type="parTrans" cxnId="{CEC8A27C-EC4B-42CF-8BDD-4B62A82F093F}">
      <dgm:prSet/>
      <dgm:spPr/>
      <dgm:t>
        <a:bodyPr/>
        <a:lstStyle/>
        <a:p>
          <a:endParaRPr lang="en-US"/>
        </a:p>
      </dgm:t>
    </dgm:pt>
    <dgm:pt modelId="{513EF1A3-6D87-4940-AD19-4BB8AF1A4A49}" type="sibTrans" cxnId="{CEC8A27C-EC4B-42CF-8BDD-4B62A82F093F}">
      <dgm:prSet/>
      <dgm:spPr/>
      <dgm:t>
        <a:bodyPr/>
        <a:lstStyle/>
        <a:p>
          <a:endParaRPr lang="en-US"/>
        </a:p>
      </dgm:t>
    </dgm:pt>
    <dgm:pt modelId="{6EB285F0-6287-4FCA-83E0-5E0B030AABBB}">
      <dgm:prSet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Material of surrounding medium </a:t>
          </a:r>
        </a:p>
      </dgm:t>
    </dgm:pt>
    <dgm:pt modelId="{5FCC0339-9C53-4ED1-AEB6-12938993862C}" type="parTrans" cxnId="{800DC652-2173-438C-908C-D5BC1255767A}">
      <dgm:prSet/>
      <dgm:spPr/>
      <dgm:t>
        <a:bodyPr/>
        <a:lstStyle/>
        <a:p>
          <a:endParaRPr lang="en-US"/>
        </a:p>
      </dgm:t>
    </dgm:pt>
    <dgm:pt modelId="{84606998-5A14-4945-ABFF-F828B2A4A7A5}" type="sibTrans" cxnId="{800DC652-2173-438C-908C-D5BC1255767A}">
      <dgm:prSet/>
      <dgm:spPr/>
      <dgm:t>
        <a:bodyPr/>
        <a:lstStyle/>
        <a:p>
          <a:endParaRPr lang="en-US"/>
        </a:p>
      </dgm:t>
    </dgm:pt>
    <dgm:pt modelId="{D62F713F-EA48-4FAF-AB25-F14C5D5DC1F1}" type="pres">
      <dgm:prSet presAssocID="{63DF6D2A-039B-456D-8402-F925E5DB32AD}" presName="linear" presStyleCnt="0">
        <dgm:presLayoutVars>
          <dgm:dir/>
          <dgm:animLvl val="lvl"/>
          <dgm:resizeHandles val="exact"/>
        </dgm:presLayoutVars>
      </dgm:prSet>
      <dgm:spPr/>
    </dgm:pt>
    <dgm:pt modelId="{8198CDAA-7F86-4D55-853D-296DAE79653E}" type="pres">
      <dgm:prSet presAssocID="{71AE20B3-11EC-43E3-A98D-B479EA9197B4}" presName="parentLin" presStyleCnt="0"/>
      <dgm:spPr/>
    </dgm:pt>
    <dgm:pt modelId="{81CA3EE0-F9F6-4CAC-B967-6506CF61CA7E}" type="pres">
      <dgm:prSet presAssocID="{71AE20B3-11EC-43E3-A98D-B479EA9197B4}" presName="parentLeftMargin" presStyleLbl="node1" presStyleIdx="0" presStyleCnt="2"/>
      <dgm:spPr/>
    </dgm:pt>
    <dgm:pt modelId="{BE754933-AE4E-4EF0-A6E7-AAEC1426CBD9}" type="pres">
      <dgm:prSet presAssocID="{71AE20B3-11EC-43E3-A98D-B479EA9197B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770F76A-149F-4AFA-8893-74AAE18B114E}" type="pres">
      <dgm:prSet presAssocID="{71AE20B3-11EC-43E3-A98D-B479EA9197B4}" presName="negativeSpace" presStyleCnt="0"/>
      <dgm:spPr/>
    </dgm:pt>
    <dgm:pt modelId="{BAE69B61-B569-4C50-9CE8-DFEE7BB838D9}" type="pres">
      <dgm:prSet presAssocID="{71AE20B3-11EC-43E3-A98D-B479EA9197B4}" presName="childText" presStyleLbl="conFgAcc1" presStyleIdx="0" presStyleCnt="2">
        <dgm:presLayoutVars>
          <dgm:bulletEnabled val="1"/>
        </dgm:presLayoutVars>
      </dgm:prSet>
      <dgm:spPr/>
    </dgm:pt>
    <dgm:pt modelId="{5B82B7D0-76DB-4AB6-81C1-0A6332A96DCF}" type="pres">
      <dgm:prSet presAssocID="{1673A5D8-F28A-40FB-80DA-86EA77177D2D}" presName="spaceBetweenRectangles" presStyleCnt="0"/>
      <dgm:spPr/>
    </dgm:pt>
    <dgm:pt modelId="{FA4EACCC-95BF-48D3-923C-AF31AA0B6A8D}" type="pres">
      <dgm:prSet presAssocID="{06E2F4DE-CF5F-4DC3-A7BD-B8607BEB8F86}" presName="parentLin" presStyleCnt="0"/>
      <dgm:spPr/>
    </dgm:pt>
    <dgm:pt modelId="{254AD02E-0DFF-4708-BDB7-015F560DC417}" type="pres">
      <dgm:prSet presAssocID="{06E2F4DE-CF5F-4DC3-A7BD-B8607BEB8F86}" presName="parentLeftMargin" presStyleLbl="node1" presStyleIdx="0" presStyleCnt="2"/>
      <dgm:spPr/>
    </dgm:pt>
    <dgm:pt modelId="{FAA052BF-F766-4707-9247-8E06FAEEB8CE}" type="pres">
      <dgm:prSet presAssocID="{06E2F4DE-CF5F-4DC3-A7BD-B8607BEB8F8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7608F36-8A89-4CD2-A984-03202F305721}" type="pres">
      <dgm:prSet presAssocID="{06E2F4DE-CF5F-4DC3-A7BD-B8607BEB8F86}" presName="negativeSpace" presStyleCnt="0"/>
      <dgm:spPr/>
    </dgm:pt>
    <dgm:pt modelId="{84CFE3CC-D1BB-4BE0-88CB-888E16E5EBF6}" type="pres">
      <dgm:prSet presAssocID="{06E2F4DE-CF5F-4DC3-A7BD-B8607BEB8F86}" presName="childText" presStyleLbl="conFgAcc1" presStyleIdx="1" presStyleCnt="2" custLinFactNeighborX="553" custLinFactNeighborY="-10627">
        <dgm:presLayoutVars>
          <dgm:bulletEnabled val="1"/>
        </dgm:presLayoutVars>
      </dgm:prSet>
      <dgm:spPr/>
    </dgm:pt>
  </dgm:ptLst>
  <dgm:cxnLst>
    <dgm:cxn modelId="{DA095800-D316-4683-9924-543BA4B8959C}" type="presOf" srcId="{8C8B9B29-E505-431E-B708-B4692278D1C8}" destId="{84CFE3CC-D1BB-4BE0-88CB-888E16E5EBF6}" srcOrd="0" destOrd="2" presId="urn:microsoft.com/office/officeart/2005/8/layout/list1"/>
    <dgm:cxn modelId="{A43EA600-7A45-4B4F-BD81-9D72EF5FD722}" type="presOf" srcId="{7AA8C4F1-F365-4496-8F9E-9F9A5A2D46A6}" destId="{84CFE3CC-D1BB-4BE0-88CB-888E16E5EBF6}" srcOrd="0" destOrd="1" presId="urn:microsoft.com/office/officeart/2005/8/layout/list1"/>
    <dgm:cxn modelId="{A32C7514-A8BB-4297-8353-FD7C16F00294}" type="presOf" srcId="{06E2F4DE-CF5F-4DC3-A7BD-B8607BEB8F86}" destId="{254AD02E-0DFF-4708-BDB7-015F560DC417}" srcOrd="0" destOrd="0" presId="urn:microsoft.com/office/officeart/2005/8/layout/list1"/>
    <dgm:cxn modelId="{27327018-4299-438F-B58C-07B38AED9048}" srcId="{06E2F4DE-CF5F-4DC3-A7BD-B8607BEB8F86}" destId="{7AA8C4F1-F365-4496-8F9E-9F9A5A2D46A6}" srcOrd="1" destOrd="0" parTransId="{E6887212-A634-4BF7-BBE1-27FBC27D6CCB}" sibTransId="{079C03F2-939A-417D-809C-3D13F63CCFA7}"/>
    <dgm:cxn modelId="{056BA435-B93B-4916-BDC8-FCA77FD27874}" type="presOf" srcId="{63DF6D2A-039B-456D-8402-F925E5DB32AD}" destId="{D62F713F-EA48-4FAF-AB25-F14C5D5DC1F1}" srcOrd="0" destOrd="0" presId="urn:microsoft.com/office/officeart/2005/8/layout/list1"/>
    <dgm:cxn modelId="{D80B493E-32BB-4F09-B57C-EF5580DDEE61}" type="presOf" srcId="{06E2F4DE-CF5F-4DC3-A7BD-B8607BEB8F86}" destId="{FAA052BF-F766-4707-9247-8E06FAEEB8CE}" srcOrd="1" destOrd="0" presId="urn:microsoft.com/office/officeart/2005/8/layout/list1"/>
    <dgm:cxn modelId="{88A9D143-5ADC-485D-A96E-238ACBF1FE80}" srcId="{06E2F4DE-CF5F-4DC3-A7BD-B8607BEB8F86}" destId="{9CE8044A-E480-43A3-9832-8175860C2A58}" srcOrd="0" destOrd="0" parTransId="{3380EBC2-8B1E-448A-9306-D26806CE8A13}" sibTransId="{D2ADCDE9-9843-4169-899E-302FBE3245A5}"/>
    <dgm:cxn modelId="{F40C7E6E-564E-440A-B959-4FC1D3CF4F35}" srcId="{63DF6D2A-039B-456D-8402-F925E5DB32AD}" destId="{06E2F4DE-CF5F-4DC3-A7BD-B8607BEB8F86}" srcOrd="1" destOrd="0" parTransId="{B746746C-DA62-439B-999F-DEED97C854DF}" sibTransId="{C12A4D3A-3595-4313-9022-D75E0A691237}"/>
    <dgm:cxn modelId="{800DC652-2173-438C-908C-D5BC1255767A}" srcId="{06E2F4DE-CF5F-4DC3-A7BD-B8607BEB8F86}" destId="{6EB285F0-6287-4FCA-83E0-5E0B030AABBB}" srcOrd="3" destOrd="0" parTransId="{5FCC0339-9C53-4ED1-AEB6-12938993862C}" sibTransId="{84606998-5A14-4945-ABFF-F828B2A4A7A5}"/>
    <dgm:cxn modelId="{CEC8A27C-EC4B-42CF-8BDD-4B62A82F093F}" srcId="{06E2F4DE-CF5F-4DC3-A7BD-B8607BEB8F86}" destId="{8C8B9B29-E505-431E-B708-B4692278D1C8}" srcOrd="2" destOrd="0" parTransId="{40AABE07-7B60-45E9-AF8C-C3E47C8671BC}" sibTransId="{513EF1A3-6D87-4940-AD19-4BB8AF1A4A49}"/>
    <dgm:cxn modelId="{29BFAF86-FE9C-4742-80BF-E010F65D2F04}" srcId="{71AE20B3-11EC-43E3-A98D-B479EA9197B4}" destId="{948ACA0B-8082-42C4-B68D-109FFED0BA67}" srcOrd="0" destOrd="0" parTransId="{80911610-777A-45BF-A6CC-6FC8719657D7}" sibTransId="{A9D7A93C-39CE-4231-BA11-595ED00CFBA9}"/>
    <dgm:cxn modelId="{3AAAD18A-F254-4743-A173-B4930D395AF0}" type="presOf" srcId="{6EB285F0-6287-4FCA-83E0-5E0B030AABBB}" destId="{84CFE3CC-D1BB-4BE0-88CB-888E16E5EBF6}" srcOrd="0" destOrd="3" presId="urn:microsoft.com/office/officeart/2005/8/layout/list1"/>
    <dgm:cxn modelId="{0F5934A1-6C63-4A77-8EC3-AA8E35C4A8CC}" srcId="{63DF6D2A-039B-456D-8402-F925E5DB32AD}" destId="{71AE20B3-11EC-43E3-A98D-B479EA9197B4}" srcOrd="0" destOrd="0" parTransId="{C28B10C3-462A-4E2B-9A60-750FD3AD2A62}" sibTransId="{1673A5D8-F28A-40FB-80DA-86EA77177D2D}"/>
    <dgm:cxn modelId="{83BFE6A3-2D7B-480B-8ADF-AD826EF61A07}" type="presOf" srcId="{71AE20B3-11EC-43E3-A98D-B479EA9197B4}" destId="{BE754933-AE4E-4EF0-A6E7-AAEC1426CBD9}" srcOrd="1" destOrd="0" presId="urn:microsoft.com/office/officeart/2005/8/layout/list1"/>
    <dgm:cxn modelId="{AB3389B4-9702-4BA9-A121-7F2FFFB419B4}" type="presOf" srcId="{71AE20B3-11EC-43E3-A98D-B479EA9197B4}" destId="{81CA3EE0-F9F6-4CAC-B967-6506CF61CA7E}" srcOrd="0" destOrd="0" presId="urn:microsoft.com/office/officeart/2005/8/layout/list1"/>
    <dgm:cxn modelId="{6A0A4FD5-27C7-4235-8114-F79EC1CFD6FC}" type="presOf" srcId="{948ACA0B-8082-42C4-B68D-109FFED0BA67}" destId="{BAE69B61-B569-4C50-9CE8-DFEE7BB838D9}" srcOrd="0" destOrd="0" presId="urn:microsoft.com/office/officeart/2005/8/layout/list1"/>
    <dgm:cxn modelId="{4428B1ED-978B-43B8-8C97-83D3441E8B87}" type="presOf" srcId="{9CE8044A-E480-43A3-9832-8175860C2A58}" destId="{84CFE3CC-D1BB-4BE0-88CB-888E16E5EBF6}" srcOrd="0" destOrd="0" presId="urn:microsoft.com/office/officeart/2005/8/layout/list1"/>
    <dgm:cxn modelId="{A66F982D-8C90-4F09-B00A-57949610119E}" type="presParOf" srcId="{D62F713F-EA48-4FAF-AB25-F14C5D5DC1F1}" destId="{8198CDAA-7F86-4D55-853D-296DAE79653E}" srcOrd="0" destOrd="0" presId="urn:microsoft.com/office/officeart/2005/8/layout/list1"/>
    <dgm:cxn modelId="{5DBD98EE-F59D-4A93-BD90-A4E923B9C6D9}" type="presParOf" srcId="{8198CDAA-7F86-4D55-853D-296DAE79653E}" destId="{81CA3EE0-F9F6-4CAC-B967-6506CF61CA7E}" srcOrd="0" destOrd="0" presId="urn:microsoft.com/office/officeart/2005/8/layout/list1"/>
    <dgm:cxn modelId="{58BFB016-91F4-43D8-B70A-1D0936BA0740}" type="presParOf" srcId="{8198CDAA-7F86-4D55-853D-296DAE79653E}" destId="{BE754933-AE4E-4EF0-A6E7-AAEC1426CBD9}" srcOrd="1" destOrd="0" presId="urn:microsoft.com/office/officeart/2005/8/layout/list1"/>
    <dgm:cxn modelId="{10F106CF-61DD-45B4-B019-5734791859DB}" type="presParOf" srcId="{D62F713F-EA48-4FAF-AB25-F14C5D5DC1F1}" destId="{2770F76A-149F-4AFA-8893-74AAE18B114E}" srcOrd="1" destOrd="0" presId="urn:microsoft.com/office/officeart/2005/8/layout/list1"/>
    <dgm:cxn modelId="{1C0E51D2-65DB-4CE5-B53F-B39453F9E69C}" type="presParOf" srcId="{D62F713F-EA48-4FAF-AB25-F14C5D5DC1F1}" destId="{BAE69B61-B569-4C50-9CE8-DFEE7BB838D9}" srcOrd="2" destOrd="0" presId="urn:microsoft.com/office/officeart/2005/8/layout/list1"/>
    <dgm:cxn modelId="{E2F226C5-2118-4EAD-8048-2CB653607DA3}" type="presParOf" srcId="{D62F713F-EA48-4FAF-AB25-F14C5D5DC1F1}" destId="{5B82B7D0-76DB-4AB6-81C1-0A6332A96DCF}" srcOrd="3" destOrd="0" presId="urn:microsoft.com/office/officeart/2005/8/layout/list1"/>
    <dgm:cxn modelId="{1355A2F0-9CFF-4191-B51A-7E0F765F8FB2}" type="presParOf" srcId="{D62F713F-EA48-4FAF-AB25-F14C5D5DC1F1}" destId="{FA4EACCC-95BF-48D3-923C-AF31AA0B6A8D}" srcOrd="4" destOrd="0" presId="urn:microsoft.com/office/officeart/2005/8/layout/list1"/>
    <dgm:cxn modelId="{29506AB0-2B9E-49D4-B099-FC98D1FD2983}" type="presParOf" srcId="{FA4EACCC-95BF-48D3-923C-AF31AA0B6A8D}" destId="{254AD02E-0DFF-4708-BDB7-015F560DC417}" srcOrd="0" destOrd="0" presId="urn:microsoft.com/office/officeart/2005/8/layout/list1"/>
    <dgm:cxn modelId="{C03676AB-763D-4182-A904-BBF6D2565E84}" type="presParOf" srcId="{FA4EACCC-95BF-48D3-923C-AF31AA0B6A8D}" destId="{FAA052BF-F766-4707-9247-8E06FAEEB8CE}" srcOrd="1" destOrd="0" presId="urn:microsoft.com/office/officeart/2005/8/layout/list1"/>
    <dgm:cxn modelId="{58D2B8D6-125C-430E-870F-636CDB7F3FEF}" type="presParOf" srcId="{D62F713F-EA48-4FAF-AB25-F14C5D5DC1F1}" destId="{F7608F36-8A89-4CD2-A984-03202F305721}" srcOrd="5" destOrd="0" presId="urn:microsoft.com/office/officeart/2005/8/layout/list1"/>
    <dgm:cxn modelId="{A2D09366-03DC-4C12-A6B2-F1A50481B8D5}" type="presParOf" srcId="{D62F713F-EA48-4FAF-AB25-F14C5D5DC1F1}" destId="{84CFE3CC-D1BB-4BE0-88CB-888E16E5EBF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B9D2D4-3442-48BC-AD29-08CB67C49D1E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CA"/>
        </a:p>
      </dgm:t>
    </dgm:pt>
    <dgm:pt modelId="{D15FBCB9-E21A-4A7C-A6B2-C941FFB608B4}">
      <dgm:prSet phldrT="[Text]" custT="1"/>
      <dgm:spPr/>
      <dgm:t>
        <a:bodyPr/>
        <a:lstStyle/>
        <a:p>
          <a:r>
            <a:rPr lang="en-CA" sz="1800" dirty="0">
              <a:latin typeface="Calibri" panose="020F0502020204030204" pitchFamily="34" charset="0"/>
              <a:cs typeface="Calibri" panose="020F0502020204030204" pitchFamily="34" charset="0"/>
            </a:rPr>
            <a:t>Absorption Cross Section</a:t>
          </a:r>
        </a:p>
      </dgm:t>
    </dgm:pt>
    <dgm:pt modelId="{A5B91D77-149C-411F-AD4F-5682D71B8334}" type="parTrans" cxnId="{7CAB04C3-7A64-4067-916A-1148665BBE72}">
      <dgm:prSet/>
      <dgm:spPr/>
      <dgm:t>
        <a:bodyPr/>
        <a:lstStyle/>
        <a:p>
          <a:endParaRPr lang="en-CA"/>
        </a:p>
      </dgm:t>
    </dgm:pt>
    <dgm:pt modelId="{192C8E1E-E9DD-4FFB-994B-C1D5A3FA9FA2}" type="sibTrans" cxnId="{7CAB04C3-7A64-4067-916A-1148665BBE72}">
      <dgm:prSet/>
      <dgm:spPr/>
      <dgm:t>
        <a:bodyPr/>
        <a:lstStyle/>
        <a:p>
          <a:endParaRPr lang="en-CA"/>
        </a:p>
      </dgm:t>
    </dgm:pt>
    <dgm:pt modelId="{A3A801CF-4A29-4387-AE58-6D4641DB17F4}">
      <dgm:prSet phldrT="[Text]" custT="1"/>
      <dgm:spPr/>
      <dgm:t>
        <a:bodyPr/>
        <a:lstStyle/>
        <a:p>
          <a:r>
            <a:rPr lang="en-CA" sz="1800" dirty="0">
              <a:latin typeface="Calibri" panose="020F0502020204030204" pitchFamily="34" charset="0"/>
              <a:cs typeface="Calibri" panose="020F0502020204030204" pitchFamily="34" charset="0"/>
            </a:rPr>
            <a:t>Effective area that the particle can absorb light </a:t>
          </a:r>
        </a:p>
      </dgm:t>
    </dgm:pt>
    <dgm:pt modelId="{2AF4F680-469B-4E57-8C66-1885AFC74693}" type="parTrans" cxnId="{1C3B62E6-A399-4AFE-962F-12FF4AD0D316}">
      <dgm:prSet/>
      <dgm:spPr/>
      <dgm:t>
        <a:bodyPr/>
        <a:lstStyle/>
        <a:p>
          <a:endParaRPr lang="en-CA"/>
        </a:p>
      </dgm:t>
    </dgm:pt>
    <dgm:pt modelId="{94B197B6-C167-4AD3-A1E9-697D47D5CCE6}" type="sibTrans" cxnId="{1C3B62E6-A399-4AFE-962F-12FF4AD0D316}">
      <dgm:prSet/>
      <dgm:spPr/>
      <dgm:t>
        <a:bodyPr/>
        <a:lstStyle/>
        <a:p>
          <a:endParaRPr lang="en-CA"/>
        </a:p>
      </dgm:t>
    </dgm:pt>
    <mc:AlternateContent xmlns:mc="http://schemas.openxmlformats.org/markup-compatibility/2006" xmlns:a14="http://schemas.microsoft.com/office/drawing/2010/main">
      <mc:Choice Requires="a14">
        <dgm:pt modelId="{F4B0C7EA-112B-4837-88D4-D2D1EE9ED976}">
          <dgm:prSet phldrT="[Text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CA" sz="1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num>
                      <m:den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m:oMathPara>
              </a14:m>
              <a:endParaRPr lang="en-CA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dgm:t>
        </dgm:pt>
      </mc:Choice>
      <mc:Fallback xmlns="">
        <dgm:pt modelId="{F4B0C7EA-112B-4837-88D4-D2D1EE9ED976}">
          <dgm:prSet phldrT="[Text]" custT="1"/>
          <dgm:spPr/>
          <dgm:t>
            <a:bodyPr/>
            <a:lstStyle/>
            <a:p>
              <a:r>
                <a:rPr lang="en-US" sz="1800" b="0" i="0">
                  <a:latin typeface="Cambria Math" panose="02040503050406030204" pitchFamily="18" charset="0"/>
                  <a:cs typeface="Calibri" panose="020F0502020204030204" pitchFamily="34" charset="0"/>
                </a:rPr>
                <a:t>𝐶</a:t>
              </a:r>
              <a:r>
                <a:rPr lang="en-CA" sz="1800" b="0" i="0">
                  <a:latin typeface="Cambria Math" panose="02040503050406030204" pitchFamily="18" charset="0"/>
                  <a:cs typeface="Calibri" panose="020F0502020204030204" pitchFamily="34" charset="0"/>
                </a:rPr>
                <a:t>_</a:t>
              </a:r>
              <a:r>
                <a:rPr lang="en-US" sz="1800" b="0" i="0">
                  <a:latin typeface="Cambria Math" panose="02040503050406030204" pitchFamily="18" charset="0"/>
                  <a:cs typeface="Calibri" panose="020F0502020204030204" pitchFamily="34" charset="0"/>
                </a:rPr>
                <a:t>𝑎=  𝑘/</a:t>
              </a:r>
              <a:r>
                <a:rPr lang="en-US" sz="1800" b="0" i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𝜀_</a:t>
              </a:r>
              <a:r>
                <a:rPr lang="en-US" sz="1800" b="0" i="0">
                  <a:latin typeface="Cambria Math" panose="02040503050406030204" pitchFamily="18" charset="0"/>
                  <a:cs typeface="Calibri" panose="020F0502020204030204" pitchFamily="34" charset="0"/>
                </a:rPr>
                <a:t>0 </a:t>
              </a:r>
              <a:r>
                <a:rPr lang="en-US" sz="1800" b="0" i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∙𝛼_𝑖</a:t>
              </a:r>
              <a:endParaRPr lang="en-CA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dgm:t>
        </dgm:pt>
      </mc:Fallback>
    </mc:AlternateContent>
    <dgm:pt modelId="{2F3F1D9A-7124-4C20-9D0B-53F5246694D4}" type="parTrans" cxnId="{3F5324A3-5133-4873-8407-4764782E2E2D}">
      <dgm:prSet/>
      <dgm:spPr/>
      <dgm:t>
        <a:bodyPr/>
        <a:lstStyle/>
        <a:p>
          <a:endParaRPr lang="en-CA"/>
        </a:p>
      </dgm:t>
    </dgm:pt>
    <dgm:pt modelId="{C0D3EB12-CEDF-4F98-84DA-E2341D8BE1F6}" type="sibTrans" cxnId="{3F5324A3-5133-4873-8407-4764782E2E2D}">
      <dgm:prSet/>
      <dgm:spPr/>
      <dgm:t>
        <a:bodyPr/>
        <a:lstStyle/>
        <a:p>
          <a:endParaRPr lang="en-CA"/>
        </a:p>
      </dgm:t>
    </dgm:pt>
    <dgm:pt modelId="{53596B59-8403-4BB3-AD32-B796C41E1292}">
      <dgm:prSet phldrT="[Text]" custT="1"/>
      <dgm:spPr/>
      <dgm:t>
        <a:bodyPr/>
        <a:lstStyle/>
        <a:p>
          <a:r>
            <a:rPr lang="en-CA" sz="1800" dirty="0">
              <a:latin typeface="Calibri" panose="020F0502020204030204" pitchFamily="34" charset="0"/>
              <a:cs typeface="Calibri" panose="020F0502020204030204" pitchFamily="34" charset="0"/>
            </a:rPr>
            <a:t>Scattering Cross Section</a:t>
          </a:r>
        </a:p>
      </dgm:t>
    </dgm:pt>
    <dgm:pt modelId="{C7C2C81E-BDAB-4FF3-8A4C-CE9002A18A21}" type="parTrans" cxnId="{6674A1AB-64FD-4EA4-B835-491B9A8D16B0}">
      <dgm:prSet/>
      <dgm:spPr/>
      <dgm:t>
        <a:bodyPr/>
        <a:lstStyle/>
        <a:p>
          <a:endParaRPr lang="en-CA"/>
        </a:p>
      </dgm:t>
    </dgm:pt>
    <dgm:pt modelId="{BF7303B4-3212-4F78-982C-3139BFD6DF97}" type="sibTrans" cxnId="{6674A1AB-64FD-4EA4-B835-491B9A8D16B0}">
      <dgm:prSet/>
      <dgm:spPr/>
      <dgm:t>
        <a:bodyPr/>
        <a:lstStyle/>
        <a:p>
          <a:endParaRPr lang="en-CA"/>
        </a:p>
      </dgm:t>
    </dgm:pt>
    <dgm:pt modelId="{FDA3C238-7F8A-4A9E-831F-110BC7ACA6EE}">
      <dgm:prSet phldrT="[Text]" custT="1"/>
      <dgm:spPr/>
      <dgm:t>
        <a:bodyPr/>
        <a:lstStyle/>
        <a:p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Effective area that the particle can scatter light </a:t>
          </a:r>
          <a:endParaRPr lang="en-CA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E4431E-ED26-4FDB-982B-C3E3B4B1A57E}" type="parTrans" cxnId="{526269BF-FA54-4D23-AB2C-0F4BAA912E68}">
      <dgm:prSet/>
      <dgm:spPr/>
      <dgm:t>
        <a:bodyPr/>
        <a:lstStyle/>
        <a:p>
          <a:endParaRPr lang="en-CA"/>
        </a:p>
      </dgm:t>
    </dgm:pt>
    <dgm:pt modelId="{10A518A1-6122-4243-9D1F-FE5C0135C2CD}" type="sibTrans" cxnId="{526269BF-FA54-4D23-AB2C-0F4BAA912E68}">
      <dgm:prSet/>
      <dgm:spPr/>
      <dgm:t>
        <a:bodyPr/>
        <a:lstStyle/>
        <a:p>
          <a:endParaRPr lang="en-CA"/>
        </a:p>
      </dgm:t>
    </dgm:pt>
    <mc:AlternateContent xmlns:mc="http://schemas.openxmlformats.org/markup-compatibility/2006" xmlns:a14="http://schemas.microsoft.com/office/drawing/2010/main">
      <mc:Choice Requires="a14">
        <dgm:pt modelId="{D81EFA01-8BFB-4A49-BCA6-53DDB6085AA5}">
          <dgm:prSet phldrT="[Text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CA" sz="1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6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𝜋</m:t>
                        </m:r>
                        <m:sSubSup>
                          <m:sSub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𝛼</m:t>
                        </m:r>
                      </m:e>
                    </m:d>
                  </m:oMath>
                </m:oMathPara>
              </a14:m>
              <a:endParaRPr lang="en-CA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dgm:t>
        </dgm:pt>
      </mc:Choice>
      <mc:Fallback xmlns="">
        <dgm:pt modelId="{D81EFA01-8BFB-4A49-BCA6-53DDB6085AA5}">
          <dgm:prSet phldrT="[Text]" custT="1"/>
          <dgm:spPr/>
          <dgm:t>
            <a:bodyPr/>
            <a:lstStyle/>
            <a:p>
              <a:r>
                <a:rPr lang="en-US" sz="1800" b="0" i="0">
                  <a:latin typeface="Cambria Math" panose="02040503050406030204" pitchFamily="18" charset="0"/>
                  <a:cs typeface="Calibri" panose="020F0502020204030204" pitchFamily="34" charset="0"/>
                </a:rPr>
                <a:t>𝐶</a:t>
              </a:r>
              <a:r>
                <a:rPr lang="en-CA" sz="1800" b="0" i="0">
                  <a:latin typeface="Cambria Math" panose="02040503050406030204" pitchFamily="18" charset="0"/>
                  <a:cs typeface="Calibri" panose="020F0502020204030204" pitchFamily="34" charset="0"/>
                </a:rPr>
                <a:t>_</a:t>
              </a:r>
              <a:r>
                <a:rPr lang="en-US" sz="1800" b="0" i="0">
                  <a:latin typeface="Cambria Math" panose="02040503050406030204" pitchFamily="18" charset="0"/>
                  <a:cs typeface="Calibri" panose="020F0502020204030204" pitchFamily="34" charset="0"/>
                </a:rPr>
                <a:t>𝑠=  𝑘^4/(6</a:t>
              </a:r>
              <a:r>
                <a:rPr lang="en-US" sz="1800" b="0" i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𝜋𝜀_0^2 )∙|𝛼|</a:t>
              </a:r>
              <a:endParaRPr lang="en-CA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dgm:t>
        </dgm:pt>
      </mc:Fallback>
    </mc:AlternateContent>
    <dgm:pt modelId="{1E5CB6C5-8DE4-46C4-8D08-DC4AF50B0C82}" type="parTrans" cxnId="{2A8D014F-8467-4E29-839A-AE9B0C601823}">
      <dgm:prSet/>
      <dgm:spPr/>
      <dgm:t>
        <a:bodyPr/>
        <a:lstStyle/>
        <a:p>
          <a:endParaRPr lang="en-CA"/>
        </a:p>
      </dgm:t>
    </dgm:pt>
    <dgm:pt modelId="{1BC4CD38-F5A9-40F1-9AC6-7D47F627E393}" type="sibTrans" cxnId="{2A8D014F-8467-4E29-839A-AE9B0C601823}">
      <dgm:prSet/>
      <dgm:spPr/>
      <dgm:t>
        <a:bodyPr/>
        <a:lstStyle/>
        <a:p>
          <a:endParaRPr lang="en-CA"/>
        </a:p>
      </dgm:t>
    </dgm:pt>
    <dgm:pt modelId="{4508AFC0-F4F6-49FA-810D-186CB50254AD}">
      <dgm:prSet phldrT="[Text]" custT="1"/>
      <dgm:spPr/>
      <dgm:t>
        <a:bodyPr/>
        <a:lstStyle/>
        <a:p>
          <a:r>
            <a:rPr lang="en-CA" sz="1800" dirty="0">
              <a:latin typeface="Calibri" panose="020F0502020204030204" pitchFamily="34" charset="0"/>
              <a:cs typeface="Calibri" panose="020F0502020204030204" pitchFamily="34" charset="0"/>
            </a:rPr>
            <a:t>Extinction Cross Section</a:t>
          </a:r>
        </a:p>
      </dgm:t>
    </dgm:pt>
    <dgm:pt modelId="{8E248CDD-C503-4203-BE24-12D929E942F6}" type="parTrans" cxnId="{C80BD307-40D3-41C2-9CB7-8798690DEC3F}">
      <dgm:prSet/>
      <dgm:spPr/>
      <dgm:t>
        <a:bodyPr/>
        <a:lstStyle/>
        <a:p>
          <a:endParaRPr lang="en-CA"/>
        </a:p>
      </dgm:t>
    </dgm:pt>
    <dgm:pt modelId="{612C982F-34D0-4274-B365-EB64BD0E378A}" type="sibTrans" cxnId="{C80BD307-40D3-41C2-9CB7-8798690DEC3F}">
      <dgm:prSet/>
      <dgm:spPr/>
      <dgm:t>
        <a:bodyPr/>
        <a:lstStyle/>
        <a:p>
          <a:endParaRPr lang="en-CA"/>
        </a:p>
      </dgm:t>
    </dgm:pt>
    <dgm:pt modelId="{3CF965A8-B301-4C1A-ADEC-AC4677EDA435}">
      <dgm:prSet phldrT="[Text]" custT="1"/>
      <dgm:spPr/>
      <dgm:t>
        <a:bodyPr/>
        <a:lstStyle/>
        <a:p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Total loss of incident light </a:t>
          </a:r>
          <a:endParaRPr lang="en-CA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337DA89-1642-4E97-9A23-7E628830F083}" type="parTrans" cxnId="{41CFF14D-96E5-4805-B1BB-2597626FE590}">
      <dgm:prSet/>
      <dgm:spPr/>
      <dgm:t>
        <a:bodyPr/>
        <a:lstStyle/>
        <a:p>
          <a:endParaRPr lang="en-CA"/>
        </a:p>
      </dgm:t>
    </dgm:pt>
    <dgm:pt modelId="{ECC0B94F-0972-44B5-A1BE-1211E22B528B}" type="sibTrans" cxnId="{41CFF14D-96E5-4805-B1BB-2597626FE590}">
      <dgm:prSet/>
      <dgm:spPr/>
      <dgm:t>
        <a:bodyPr/>
        <a:lstStyle/>
        <a:p>
          <a:endParaRPr lang="en-CA"/>
        </a:p>
      </dgm:t>
    </dgm:pt>
    <mc:AlternateContent xmlns:mc="http://schemas.openxmlformats.org/markup-compatibility/2006" xmlns:a14="http://schemas.microsoft.com/office/drawing/2010/main">
      <mc:Choice Requires="a14">
        <dgm:pt modelId="{5AACFF52-AF81-4F80-9CDA-655668D53D61}">
          <dgm:prSet phldrT="[Text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CA" sz="1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</m:oMath>
                </m:oMathPara>
              </a14:m>
              <a:endParaRPr lang="en-CA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dgm:t>
        </dgm:pt>
      </mc:Choice>
      <mc:Fallback xmlns="">
        <dgm:pt modelId="{5AACFF52-AF81-4F80-9CDA-655668D53D61}">
          <dgm:prSet phldrT="[Text]" custT="1"/>
          <dgm:spPr/>
          <dgm:t>
            <a:bodyPr/>
            <a:lstStyle/>
            <a:p>
              <a:r>
                <a:rPr lang="en-US" sz="1800" b="0" i="0">
                  <a:latin typeface="Cambria Math" panose="02040503050406030204" pitchFamily="18" charset="0"/>
                  <a:cs typeface="Calibri" panose="020F0502020204030204" pitchFamily="34" charset="0"/>
                </a:rPr>
                <a:t>𝐶</a:t>
              </a:r>
              <a:r>
                <a:rPr lang="en-CA" sz="1800" b="0" i="0">
                  <a:latin typeface="Cambria Math" panose="02040503050406030204" pitchFamily="18" charset="0"/>
                  <a:cs typeface="Calibri" panose="020F0502020204030204" pitchFamily="34" charset="0"/>
                </a:rPr>
                <a:t>_</a:t>
              </a:r>
              <a:r>
                <a:rPr lang="en-US" sz="1800" b="0" i="0">
                  <a:latin typeface="Cambria Math" panose="02040503050406030204" pitchFamily="18" charset="0"/>
                  <a:cs typeface="Calibri" panose="020F0502020204030204" pitchFamily="34" charset="0"/>
                </a:rPr>
                <a:t>𝑒= 𝐶_𝑎+𝐶_𝑠</a:t>
              </a:r>
              <a:endParaRPr lang="en-CA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dgm:t>
        </dgm:pt>
      </mc:Fallback>
    </mc:AlternateContent>
    <dgm:pt modelId="{108C5CA7-F279-44F8-8E38-FFE3A9696DE3}" type="parTrans" cxnId="{5ADA009A-43AC-47C1-9A85-3A2AA33BE77A}">
      <dgm:prSet/>
      <dgm:spPr/>
      <dgm:t>
        <a:bodyPr/>
        <a:lstStyle/>
        <a:p>
          <a:endParaRPr lang="en-CA"/>
        </a:p>
      </dgm:t>
    </dgm:pt>
    <dgm:pt modelId="{D351A2F8-EDEC-4C8F-BE85-F75CC4177002}" type="sibTrans" cxnId="{5ADA009A-43AC-47C1-9A85-3A2AA33BE77A}">
      <dgm:prSet/>
      <dgm:spPr/>
      <dgm:t>
        <a:bodyPr/>
        <a:lstStyle/>
        <a:p>
          <a:endParaRPr lang="en-CA"/>
        </a:p>
      </dgm:t>
    </dgm:pt>
    <dgm:pt modelId="{7CCF9609-EB8D-4077-8FC1-C8DFB11018B7}">
      <dgm:prSet phldrT="[Text]"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Larger means strong absorber</a:t>
          </a:r>
          <a:endParaRPr lang="en-CA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36B326-8F36-4D5D-B858-4CA06F9551B9}" type="parTrans" cxnId="{C53AA913-B797-4D99-8CDB-20E409F2657C}">
      <dgm:prSet/>
      <dgm:spPr/>
      <dgm:t>
        <a:bodyPr/>
        <a:lstStyle/>
        <a:p>
          <a:endParaRPr lang="en-CA"/>
        </a:p>
      </dgm:t>
    </dgm:pt>
    <dgm:pt modelId="{04F59E02-7E5C-467B-8AA5-B55CF6366BCE}" type="sibTrans" cxnId="{C53AA913-B797-4D99-8CDB-20E409F2657C}">
      <dgm:prSet/>
      <dgm:spPr/>
      <dgm:t>
        <a:bodyPr/>
        <a:lstStyle/>
        <a:p>
          <a:endParaRPr lang="en-CA"/>
        </a:p>
      </dgm:t>
    </dgm:pt>
    <dgm:pt modelId="{62E7C80E-A112-4DA1-BC1D-BB37DD48EE7A}">
      <dgm:prSet phldrT="[Text]"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Larger means strong scatterer</a:t>
          </a:r>
          <a:endParaRPr lang="en-CA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35C2DB3-71B6-4ACE-AD9C-EADA1A1C8DC1}" type="parTrans" cxnId="{99069227-542B-44CD-9570-584DB178052B}">
      <dgm:prSet/>
      <dgm:spPr/>
      <dgm:t>
        <a:bodyPr/>
        <a:lstStyle/>
        <a:p>
          <a:endParaRPr lang="en-CA"/>
        </a:p>
      </dgm:t>
    </dgm:pt>
    <dgm:pt modelId="{9022D120-7864-4DA4-96CF-6FCD5C466E71}" type="sibTrans" cxnId="{99069227-542B-44CD-9570-584DB178052B}">
      <dgm:prSet/>
      <dgm:spPr/>
      <dgm:t>
        <a:bodyPr/>
        <a:lstStyle/>
        <a:p>
          <a:endParaRPr lang="en-CA"/>
        </a:p>
      </dgm:t>
    </dgm:pt>
    <dgm:pt modelId="{42E5BDAE-9DD3-4AAC-B9A3-BD3D0E5B3EB8}" type="pres">
      <dgm:prSet presAssocID="{FCB9D2D4-3442-48BC-AD29-08CB67C49D1E}" presName="Name0" presStyleCnt="0">
        <dgm:presLayoutVars>
          <dgm:dir/>
          <dgm:animLvl val="lvl"/>
          <dgm:resizeHandles val="exact"/>
        </dgm:presLayoutVars>
      </dgm:prSet>
      <dgm:spPr/>
    </dgm:pt>
    <dgm:pt modelId="{81F0ACB5-0C52-4BC2-B21B-7A061C4228CC}" type="pres">
      <dgm:prSet presAssocID="{D15FBCB9-E21A-4A7C-A6B2-C941FFB608B4}" presName="composite" presStyleCnt="0"/>
      <dgm:spPr/>
    </dgm:pt>
    <dgm:pt modelId="{77DD45A1-4CBC-438F-B7DA-DF7F72FD28BD}" type="pres">
      <dgm:prSet presAssocID="{D15FBCB9-E21A-4A7C-A6B2-C941FFB608B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C0415C9-971F-4A47-860E-3339F70241E8}" type="pres">
      <dgm:prSet presAssocID="{D15FBCB9-E21A-4A7C-A6B2-C941FFB608B4}" presName="desTx" presStyleLbl="alignAccFollowNode1" presStyleIdx="0" presStyleCnt="3">
        <dgm:presLayoutVars>
          <dgm:bulletEnabled val="1"/>
        </dgm:presLayoutVars>
      </dgm:prSet>
      <dgm:spPr/>
    </dgm:pt>
    <dgm:pt modelId="{517A5547-A160-474F-AC06-569C57C3D474}" type="pres">
      <dgm:prSet presAssocID="{192C8E1E-E9DD-4FFB-994B-C1D5A3FA9FA2}" presName="space" presStyleCnt="0"/>
      <dgm:spPr/>
    </dgm:pt>
    <dgm:pt modelId="{EFE42BC4-566A-49B9-B4EF-F253F581443D}" type="pres">
      <dgm:prSet presAssocID="{53596B59-8403-4BB3-AD32-B796C41E1292}" presName="composite" presStyleCnt="0"/>
      <dgm:spPr/>
    </dgm:pt>
    <dgm:pt modelId="{32AA89A2-B534-4C44-87A5-848EBDA7285C}" type="pres">
      <dgm:prSet presAssocID="{53596B59-8403-4BB3-AD32-B796C41E129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4446B57-7822-41FB-B04D-AAFEF5051AD5}" type="pres">
      <dgm:prSet presAssocID="{53596B59-8403-4BB3-AD32-B796C41E1292}" presName="desTx" presStyleLbl="alignAccFollowNode1" presStyleIdx="1" presStyleCnt="3">
        <dgm:presLayoutVars>
          <dgm:bulletEnabled val="1"/>
        </dgm:presLayoutVars>
      </dgm:prSet>
      <dgm:spPr/>
    </dgm:pt>
    <dgm:pt modelId="{5BAD060B-8207-45F8-A659-DDC7086E2132}" type="pres">
      <dgm:prSet presAssocID="{BF7303B4-3212-4F78-982C-3139BFD6DF97}" presName="space" presStyleCnt="0"/>
      <dgm:spPr/>
    </dgm:pt>
    <dgm:pt modelId="{517EB58E-47DF-459C-8EE8-05D7552D4396}" type="pres">
      <dgm:prSet presAssocID="{4508AFC0-F4F6-49FA-810D-186CB50254AD}" presName="composite" presStyleCnt="0"/>
      <dgm:spPr/>
    </dgm:pt>
    <dgm:pt modelId="{CB864CD5-C6C1-43C3-BC50-5E00613D762C}" type="pres">
      <dgm:prSet presAssocID="{4508AFC0-F4F6-49FA-810D-186CB50254A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D86A889-703A-4E20-9350-D9E846D9DC80}" type="pres">
      <dgm:prSet presAssocID="{4508AFC0-F4F6-49FA-810D-186CB50254A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80BD307-40D3-41C2-9CB7-8798690DEC3F}" srcId="{FCB9D2D4-3442-48BC-AD29-08CB67C49D1E}" destId="{4508AFC0-F4F6-49FA-810D-186CB50254AD}" srcOrd="2" destOrd="0" parTransId="{8E248CDD-C503-4203-BE24-12D929E942F6}" sibTransId="{612C982F-34D0-4274-B365-EB64BD0E378A}"/>
    <dgm:cxn modelId="{DA68610E-0D0B-4D73-8B68-A5567077BB12}" type="presOf" srcId="{62E7C80E-A112-4DA1-BC1D-BB37DD48EE7A}" destId="{94446B57-7822-41FB-B04D-AAFEF5051AD5}" srcOrd="0" destOrd="1" presId="urn:microsoft.com/office/officeart/2005/8/layout/hList1"/>
    <dgm:cxn modelId="{C53AA913-B797-4D99-8CDB-20E409F2657C}" srcId="{A3A801CF-4A29-4387-AE58-6D4641DB17F4}" destId="{7CCF9609-EB8D-4077-8FC1-C8DFB11018B7}" srcOrd="0" destOrd="0" parTransId="{A736B326-8F36-4D5D-B858-4CA06F9551B9}" sibTransId="{04F59E02-7E5C-467B-8AA5-B55CF6366BCE}"/>
    <dgm:cxn modelId="{03E0C724-198D-4864-A6FD-710230DBED44}" type="presOf" srcId="{3CF965A8-B301-4C1A-ADEC-AC4677EDA435}" destId="{CD86A889-703A-4E20-9350-D9E846D9DC80}" srcOrd="0" destOrd="0" presId="urn:microsoft.com/office/officeart/2005/8/layout/hList1"/>
    <dgm:cxn modelId="{99069227-542B-44CD-9570-584DB178052B}" srcId="{FDA3C238-7F8A-4A9E-831F-110BC7ACA6EE}" destId="{62E7C80E-A112-4DA1-BC1D-BB37DD48EE7A}" srcOrd="0" destOrd="0" parTransId="{535C2DB3-71B6-4ACE-AD9C-EADA1A1C8DC1}" sibTransId="{9022D120-7864-4DA4-96CF-6FCD5C466E71}"/>
    <dgm:cxn modelId="{DD3B7629-5937-4278-A5CD-F4B2880C28FB}" type="presOf" srcId="{D81EFA01-8BFB-4A49-BCA6-53DDB6085AA5}" destId="{94446B57-7822-41FB-B04D-AAFEF5051AD5}" srcOrd="0" destOrd="2" presId="urn:microsoft.com/office/officeart/2005/8/layout/hList1"/>
    <dgm:cxn modelId="{D495083A-9BAD-4964-9532-9EE396027541}" type="presOf" srcId="{FDA3C238-7F8A-4A9E-831F-110BC7ACA6EE}" destId="{94446B57-7822-41FB-B04D-AAFEF5051AD5}" srcOrd="0" destOrd="0" presId="urn:microsoft.com/office/officeart/2005/8/layout/hList1"/>
    <dgm:cxn modelId="{1FC8443B-272D-474D-B780-8A01C5C0FE25}" type="presOf" srcId="{FCB9D2D4-3442-48BC-AD29-08CB67C49D1E}" destId="{42E5BDAE-9DD3-4AAC-B9A3-BD3D0E5B3EB8}" srcOrd="0" destOrd="0" presId="urn:microsoft.com/office/officeart/2005/8/layout/hList1"/>
    <dgm:cxn modelId="{41CFF14D-96E5-4805-B1BB-2597626FE590}" srcId="{4508AFC0-F4F6-49FA-810D-186CB50254AD}" destId="{3CF965A8-B301-4C1A-ADEC-AC4677EDA435}" srcOrd="0" destOrd="0" parTransId="{5337DA89-1642-4E97-9A23-7E628830F083}" sibTransId="{ECC0B94F-0972-44B5-A1BE-1211E22B528B}"/>
    <dgm:cxn modelId="{2A8D014F-8467-4E29-839A-AE9B0C601823}" srcId="{53596B59-8403-4BB3-AD32-B796C41E1292}" destId="{D81EFA01-8BFB-4A49-BCA6-53DDB6085AA5}" srcOrd="1" destOrd="0" parTransId="{1E5CB6C5-8DE4-46C4-8D08-DC4AF50B0C82}" sibTransId="{1BC4CD38-F5A9-40F1-9AC6-7D47F627E393}"/>
    <dgm:cxn modelId="{F3097253-B2DC-44DA-B8D3-DF0BD39FFF61}" type="presOf" srcId="{7CCF9609-EB8D-4077-8FC1-C8DFB11018B7}" destId="{CC0415C9-971F-4A47-860E-3339F70241E8}" srcOrd="0" destOrd="1" presId="urn:microsoft.com/office/officeart/2005/8/layout/hList1"/>
    <dgm:cxn modelId="{0A6B2D59-05B8-415F-A43C-A624B39BC38E}" type="presOf" srcId="{53596B59-8403-4BB3-AD32-B796C41E1292}" destId="{32AA89A2-B534-4C44-87A5-848EBDA7285C}" srcOrd="0" destOrd="0" presId="urn:microsoft.com/office/officeart/2005/8/layout/hList1"/>
    <dgm:cxn modelId="{F47AC97F-81A6-423D-9915-A7F638CD844E}" type="presOf" srcId="{D15FBCB9-E21A-4A7C-A6B2-C941FFB608B4}" destId="{77DD45A1-4CBC-438F-B7DA-DF7F72FD28BD}" srcOrd="0" destOrd="0" presId="urn:microsoft.com/office/officeart/2005/8/layout/hList1"/>
    <dgm:cxn modelId="{414C7B81-8943-488E-9DFD-77ED142F2D5D}" type="presOf" srcId="{A3A801CF-4A29-4387-AE58-6D4641DB17F4}" destId="{CC0415C9-971F-4A47-860E-3339F70241E8}" srcOrd="0" destOrd="0" presId="urn:microsoft.com/office/officeart/2005/8/layout/hList1"/>
    <dgm:cxn modelId="{5ADA009A-43AC-47C1-9A85-3A2AA33BE77A}" srcId="{4508AFC0-F4F6-49FA-810D-186CB50254AD}" destId="{5AACFF52-AF81-4F80-9CDA-655668D53D61}" srcOrd="1" destOrd="0" parTransId="{108C5CA7-F279-44F8-8E38-FFE3A9696DE3}" sibTransId="{D351A2F8-EDEC-4C8F-BE85-F75CC4177002}"/>
    <dgm:cxn modelId="{E7020C9C-5E99-4AF8-8033-CF665A135419}" type="presOf" srcId="{5AACFF52-AF81-4F80-9CDA-655668D53D61}" destId="{CD86A889-703A-4E20-9350-D9E846D9DC80}" srcOrd="0" destOrd="1" presId="urn:microsoft.com/office/officeart/2005/8/layout/hList1"/>
    <dgm:cxn modelId="{3F5324A3-5133-4873-8407-4764782E2E2D}" srcId="{D15FBCB9-E21A-4A7C-A6B2-C941FFB608B4}" destId="{F4B0C7EA-112B-4837-88D4-D2D1EE9ED976}" srcOrd="1" destOrd="0" parTransId="{2F3F1D9A-7124-4C20-9D0B-53F5246694D4}" sibTransId="{C0D3EB12-CEDF-4F98-84DA-E2341D8BE1F6}"/>
    <dgm:cxn modelId="{2616ABA6-B581-4A23-8FD9-2E67A9F23D19}" type="presOf" srcId="{F4B0C7EA-112B-4837-88D4-D2D1EE9ED976}" destId="{CC0415C9-971F-4A47-860E-3339F70241E8}" srcOrd="0" destOrd="2" presId="urn:microsoft.com/office/officeart/2005/8/layout/hList1"/>
    <dgm:cxn modelId="{6674A1AB-64FD-4EA4-B835-491B9A8D16B0}" srcId="{FCB9D2D4-3442-48BC-AD29-08CB67C49D1E}" destId="{53596B59-8403-4BB3-AD32-B796C41E1292}" srcOrd="1" destOrd="0" parTransId="{C7C2C81E-BDAB-4FF3-8A4C-CE9002A18A21}" sibTransId="{BF7303B4-3212-4F78-982C-3139BFD6DF97}"/>
    <dgm:cxn modelId="{526269BF-FA54-4D23-AB2C-0F4BAA912E68}" srcId="{53596B59-8403-4BB3-AD32-B796C41E1292}" destId="{FDA3C238-7F8A-4A9E-831F-110BC7ACA6EE}" srcOrd="0" destOrd="0" parTransId="{ECE4431E-ED26-4FDB-982B-C3E3B4B1A57E}" sibTransId="{10A518A1-6122-4243-9D1F-FE5C0135C2CD}"/>
    <dgm:cxn modelId="{7CAB04C3-7A64-4067-916A-1148665BBE72}" srcId="{FCB9D2D4-3442-48BC-AD29-08CB67C49D1E}" destId="{D15FBCB9-E21A-4A7C-A6B2-C941FFB608B4}" srcOrd="0" destOrd="0" parTransId="{A5B91D77-149C-411F-AD4F-5682D71B8334}" sibTransId="{192C8E1E-E9DD-4FFB-994B-C1D5A3FA9FA2}"/>
    <dgm:cxn modelId="{C889E1CE-D919-4F94-9269-7A9E72D9BBE5}" type="presOf" srcId="{4508AFC0-F4F6-49FA-810D-186CB50254AD}" destId="{CB864CD5-C6C1-43C3-BC50-5E00613D762C}" srcOrd="0" destOrd="0" presId="urn:microsoft.com/office/officeart/2005/8/layout/hList1"/>
    <dgm:cxn modelId="{1C3B62E6-A399-4AFE-962F-12FF4AD0D316}" srcId="{D15FBCB9-E21A-4A7C-A6B2-C941FFB608B4}" destId="{A3A801CF-4A29-4387-AE58-6D4641DB17F4}" srcOrd="0" destOrd="0" parTransId="{2AF4F680-469B-4E57-8C66-1885AFC74693}" sibTransId="{94B197B6-C167-4AD3-A1E9-697D47D5CCE6}"/>
    <dgm:cxn modelId="{1FD385CF-D93C-47B1-9639-876177AF307F}" type="presParOf" srcId="{42E5BDAE-9DD3-4AAC-B9A3-BD3D0E5B3EB8}" destId="{81F0ACB5-0C52-4BC2-B21B-7A061C4228CC}" srcOrd="0" destOrd="0" presId="urn:microsoft.com/office/officeart/2005/8/layout/hList1"/>
    <dgm:cxn modelId="{F01678B6-C0F3-4954-AB12-9B98F87207B9}" type="presParOf" srcId="{81F0ACB5-0C52-4BC2-B21B-7A061C4228CC}" destId="{77DD45A1-4CBC-438F-B7DA-DF7F72FD28BD}" srcOrd="0" destOrd="0" presId="urn:microsoft.com/office/officeart/2005/8/layout/hList1"/>
    <dgm:cxn modelId="{74662F1F-47DC-43D6-8559-75655D132B7F}" type="presParOf" srcId="{81F0ACB5-0C52-4BC2-B21B-7A061C4228CC}" destId="{CC0415C9-971F-4A47-860E-3339F70241E8}" srcOrd="1" destOrd="0" presId="urn:microsoft.com/office/officeart/2005/8/layout/hList1"/>
    <dgm:cxn modelId="{F487AC6C-DE68-4424-B741-E4A93B17F4F4}" type="presParOf" srcId="{42E5BDAE-9DD3-4AAC-B9A3-BD3D0E5B3EB8}" destId="{517A5547-A160-474F-AC06-569C57C3D474}" srcOrd="1" destOrd="0" presId="urn:microsoft.com/office/officeart/2005/8/layout/hList1"/>
    <dgm:cxn modelId="{095E249C-4330-4010-80D3-3DDC45EE4151}" type="presParOf" srcId="{42E5BDAE-9DD3-4AAC-B9A3-BD3D0E5B3EB8}" destId="{EFE42BC4-566A-49B9-B4EF-F253F581443D}" srcOrd="2" destOrd="0" presId="urn:microsoft.com/office/officeart/2005/8/layout/hList1"/>
    <dgm:cxn modelId="{461F4963-4EC0-4720-B4B7-3DCF502A6495}" type="presParOf" srcId="{EFE42BC4-566A-49B9-B4EF-F253F581443D}" destId="{32AA89A2-B534-4C44-87A5-848EBDA7285C}" srcOrd="0" destOrd="0" presId="urn:microsoft.com/office/officeart/2005/8/layout/hList1"/>
    <dgm:cxn modelId="{213CDEC7-7E5E-4AFD-A8D8-F32BA9387387}" type="presParOf" srcId="{EFE42BC4-566A-49B9-B4EF-F253F581443D}" destId="{94446B57-7822-41FB-B04D-AAFEF5051AD5}" srcOrd="1" destOrd="0" presId="urn:microsoft.com/office/officeart/2005/8/layout/hList1"/>
    <dgm:cxn modelId="{61F406E3-883F-4373-AA74-7392ADA35F2C}" type="presParOf" srcId="{42E5BDAE-9DD3-4AAC-B9A3-BD3D0E5B3EB8}" destId="{5BAD060B-8207-45F8-A659-DDC7086E2132}" srcOrd="3" destOrd="0" presId="urn:microsoft.com/office/officeart/2005/8/layout/hList1"/>
    <dgm:cxn modelId="{FFE2E905-274F-4389-8FC1-8537C8411C13}" type="presParOf" srcId="{42E5BDAE-9DD3-4AAC-B9A3-BD3D0E5B3EB8}" destId="{517EB58E-47DF-459C-8EE8-05D7552D4396}" srcOrd="4" destOrd="0" presId="urn:microsoft.com/office/officeart/2005/8/layout/hList1"/>
    <dgm:cxn modelId="{32448918-13B8-438B-B95F-F14039A10E6A}" type="presParOf" srcId="{517EB58E-47DF-459C-8EE8-05D7552D4396}" destId="{CB864CD5-C6C1-43C3-BC50-5E00613D762C}" srcOrd="0" destOrd="0" presId="urn:microsoft.com/office/officeart/2005/8/layout/hList1"/>
    <dgm:cxn modelId="{C3CCFF30-B8D7-4C64-89EB-D1314447CEE8}" type="presParOf" srcId="{517EB58E-47DF-459C-8EE8-05D7552D4396}" destId="{CD86A889-703A-4E20-9350-D9E846D9DC8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B9D2D4-3442-48BC-AD29-08CB67C49D1E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CA"/>
        </a:p>
      </dgm:t>
    </dgm:pt>
    <dgm:pt modelId="{D15FBCB9-E21A-4A7C-A6B2-C941FFB608B4}">
      <dgm:prSet phldrT="[Text]" custT="1"/>
      <dgm:spPr/>
      <dgm:t>
        <a:bodyPr/>
        <a:lstStyle/>
        <a:p>
          <a:r>
            <a:rPr lang="en-CA" sz="1800" dirty="0">
              <a:latin typeface="Calibri" panose="020F0502020204030204" pitchFamily="34" charset="0"/>
              <a:cs typeface="Calibri" panose="020F0502020204030204" pitchFamily="34" charset="0"/>
            </a:rPr>
            <a:t>Absorption Cross Section</a:t>
          </a:r>
        </a:p>
      </dgm:t>
    </dgm:pt>
    <dgm:pt modelId="{A5B91D77-149C-411F-AD4F-5682D71B8334}" type="parTrans" cxnId="{7CAB04C3-7A64-4067-916A-1148665BBE72}">
      <dgm:prSet/>
      <dgm:spPr/>
      <dgm:t>
        <a:bodyPr/>
        <a:lstStyle/>
        <a:p>
          <a:endParaRPr lang="en-CA"/>
        </a:p>
      </dgm:t>
    </dgm:pt>
    <dgm:pt modelId="{192C8E1E-E9DD-4FFB-994B-C1D5A3FA9FA2}" type="sibTrans" cxnId="{7CAB04C3-7A64-4067-916A-1148665BBE72}">
      <dgm:prSet/>
      <dgm:spPr/>
      <dgm:t>
        <a:bodyPr/>
        <a:lstStyle/>
        <a:p>
          <a:endParaRPr lang="en-CA"/>
        </a:p>
      </dgm:t>
    </dgm:pt>
    <dgm:pt modelId="{A3A801CF-4A29-4387-AE58-6D4641DB17F4}">
      <dgm:prSet phldrT="[Text]" custT="1"/>
      <dgm:spPr>
        <a:blipFill>
          <a:blip xmlns:r="http://schemas.openxmlformats.org/officeDocument/2006/relationships" r:embed="rId1"/>
          <a:stretch>
            <a:fillRect l="-1408"/>
          </a:stretch>
        </a:blipFill>
      </dgm:spPr>
      <dgm:t>
        <a:bodyPr/>
        <a:lstStyle/>
        <a:p>
          <a:r>
            <a:rPr lang="en-CA">
              <a:noFill/>
            </a:rPr>
            <a:t> </a:t>
          </a:r>
        </a:p>
      </dgm:t>
    </dgm:pt>
    <dgm:pt modelId="{2AF4F680-469B-4E57-8C66-1885AFC74693}" type="parTrans" cxnId="{1C3B62E6-A399-4AFE-962F-12FF4AD0D316}">
      <dgm:prSet/>
      <dgm:spPr/>
      <dgm:t>
        <a:bodyPr/>
        <a:lstStyle/>
        <a:p>
          <a:endParaRPr lang="en-CA"/>
        </a:p>
      </dgm:t>
    </dgm:pt>
    <dgm:pt modelId="{94B197B6-C167-4AD3-A1E9-697D47D5CCE6}" type="sibTrans" cxnId="{1C3B62E6-A399-4AFE-962F-12FF4AD0D316}">
      <dgm:prSet/>
      <dgm:spPr/>
      <dgm:t>
        <a:bodyPr/>
        <a:lstStyle/>
        <a:p>
          <a:endParaRPr lang="en-CA"/>
        </a:p>
      </dgm:t>
    </dgm:pt>
    <dgm:pt modelId="{F4B0C7EA-112B-4837-88D4-D2D1EE9ED976}">
      <dgm:prSet phldrT="[Text]" custT="1"/>
      <dgm:spPr/>
      <dgm:t>
        <a:bodyPr/>
        <a:lstStyle/>
        <a:p>
          <a:r>
            <a:rPr lang="en-CA">
              <a:noFill/>
            </a:rPr>
            <a:t> </a:t>
          </a:r>
        </a:p>
      </dgm:t>
    </dgm:pt>
    <dgm:pt modelId="{2F3F1D9A-7124-4C20-9D0B-53F5246694D4}" type="parTrans" cxnId="{3F5324A3-5133-4873-8407-4764782E2E2D}">
      <dgm:prSet/>
      <dgm:spPr/>
      <dgm:t>
        <a:bodyPr/>
        <a:lstStyle/>
        <a:p>
          <a:endParaRPr lang="en-CA"/>
        </a:p>
      </dgm:t>
    </dgm:pt>
    <dgm:pt modelId="{C0D3EB12-CEDF-4F98-84DA-E2341D8BE1F6}" type="sibTrans" cxnId="{3F5324A3-5133-4873-8407-4764782E2E2D}">
      <dgm:prSet/>
      <dgm:spPr/>
      <dgm:t>
        <a:bodyPr/>
        <a:lstStyle/>
        <a:p>
          <a:endParaRPr lang="en-CA"/>
        </a:p>
      </dgm:t>
    </dgm:pt>
    <dgm:pt modelId="{53596B59-8403-4BB3-AD32-B796C41E1292}">
      <dgm:prSet phldrT="[Text]" custT="1"/>
      <dgm:spPr/>
      <dgm:t>
        <a:bodyPr/>
        <a:lstStyle/>
        <a:p>
          <a:r>
            <a:rPr lang="en-CA" sz="1800" dirty="0">
              <a:latin typeface="Calibri" panose="020F0502020204030204" pitchFamily="34" charset="0"/>
              <a:cs typeface="Calibri" panose="020F0502020204030204" pitchFamily="34" charset="0"/>
            </a:rPr>
            <a:t>Scattering Cross Section</a:t>
          </a:r>
        </a:p>
      </dgm:t>
    </dgm:pt>
    <dgm:pt modelId="{C7C2C81E-BDAB-4FF3-8A4C-CE9002A18A21}" type="parTrans" cxnId="{6674A1AB-64FD-4EA4-B835-491B9A8D16B0}">
      <dgm:prSet/>
      <dgm:spPr/>
      <dgm:t>
        <a:bodyPr/>
        <a:lstStyle/>
        <a:p>
          <a:endParaRPr lang="en-CA"/>
        </a:p>
      </dgm:t>
    </dgm:pt>
    <dgm:pt modelId="{BF7303B4-3212-4F78-982C-3139BFD6DF97}" type="sibTrans" cxnId="{6674A1AB-64FD-4EA4-B835-491B9A8D16B0}">
      <dgm:prSet/>
      <dgm:spPr/>
      <dgm:t>
        <a:bodyPr/>
        <a:lstStyle/>
        <a:p>
          <a:endParaRPr lang="en-CA"/>
        </a:p>
      </dgm:t>
    </dgm:pt>
    <dgm:pt modelId="{FDA3C238-7F8A-4A9E-831F-110BC7ACA6EE}">
      <dgm:prSet phldrT="[Text]" custT="1"/>
      <dgm:spPr>
        <a:blipFill>
          <a:blip xmlns:r="http://schemas.openxmlformats.org/officeDocument/2006/relationships" r:embed="rId2"/>
          <a:stretch>
            <a:fillRect l="-1405"/>
          </a:stretch>
        </a:blipFill>
      </dgm:spPr>
      <dgm:t>
        <a:bodyPr/>
        <a:lstStyle/>
        <a:p>
          <a:r>
            <a:rPr lang="en-CA">
              <a:noFill/>
            </a:rPr>
            <a:t> </a:t>
          </a:r>
        </a:p>
      </dgm:t>
    </dgm:pt>
    <dgm:pt modelId="{ECE4431E-ED26-4FDB-982B-C3E3B4B1A57E}" type="parTrans" cxnId="{526269BF-FA54-4D23-AB2C-0F4BAA912E68}">
      <dgm:prSet/>
      <dgm:spPr/>
      <dgm:t>
        <a:bodyPr/>
        <a:lstStyle/>
        <a:p>
          <a:endParaRPr lang="en-CA"/>
        </a:p>
      </dgm:t>
    </dgm:pt>
    <dgm:pt modelId="{10A518A1-6122-4243-9D1F-FE5C0135C2CD}" type="sibTrans" cxnId="{526269BF-FA54-4D23-AB2C-0F4BAA912E68}">
      <dgm:prSet/>
      <dgm:spPr/>
      <dgm:t>
        <a:bodyPr/>
        <a:lstStyle/>
        <a:p>
          <a:endParaRPr lang="en-CA"/>
        </a:p>
      </dgm:t>
    </dgm:pt>
    <dgm:pt modelId="{D81EFA01-8BFB-4A49-BCA6-53DDB6085AA5}">
      <dgm:prSet phldrT="[Text]" custT="1"/>
      <dgm:spPr/>
      <dgm:t>
        <a:bodyPr/>
        <a:lstStyle/>
        <a:p>
          <a:r>
            <a:rPr lang="en-CA">
              <a:noFill/>
            </a:rPr>
            <a:t> </a:t>
          </a:r>
        </a:p>
      </dgm:t>
    </dgm:pt>
    <dgm:pt modelId="{1E5CB6C5-8DE4-46C4-8D08-DC4AF50B0C82}" type="parTrans" cxnId="{2A8D014F-8467-4E29-839A-AE9B0C601823}">
      <dgm:prSet/>
      <dgm:spPr/>
      <dgm:t>
        <a:bodyPr/>
        <a:lstStyle/>
        <a:p>
          <a:endParaRPr lang="en-CA"/>
        </a:p>
      </dgm:t>
    </dgm:pt>
    <dgm:pt modelId="{1BC4CD38-F5A9-40F1-9AC6-7D47F627E393}" type="sibTrans" cxnId="{2A8D014F-8467-4E29-839A-AE9B0C601823}">
      <dgm:prSet/>
      <dgm:spPr/>
      <dgm:t>
        <a:bodyPr/>
        <a:lstStyle/>
        <a:p>
          <a:endParaRPr lang="en-CA"/>
        </a:p>
      </dgm:t>
    </dgm:pt>
    <dgm:pt modelId="{4508AFC0-F4F6-49FA-810D-186CB50254AD}">
      <dgm:prSet phldrT="[Text]" custT="1"/>
      <dgm:spPr/>
      <dgm:t>
        <a:bodyPr/>
        <a:lstStyle/>
        <a:p>
          <a:r>
            <a:rPr lang="en-CA" sz="1800" dirty="0">
              <a:latin typeface="Calibri" panose="020F0502020204030204" pitchFamily="34" charset="0"/>
              <a:cs typeface="Calibri" panose="020F0502020204030204" pitchFamily="34" charset="0"/>
            </a:rPr>
            <a:t>Extinction Cross Section</a:t>
          </a:r>
        </a:p>
      </dgm:t>
    </dgm:pt>
    <dgm:pt modelId="{8E248CDD-C503-4203-BE24-12D929E942F6}" type="parTrans" cxnId="{C80BD307-40D3-41C2-9CB7-8798690DEC3F}">
      <dgm:prSet/>
      <dgm:spPr/>
      <dgm:t>
        <a:bodyPr/>
        <a:lstStyle/>
        <a:p>
          <a:endParaRPr lang="en-CA"/>
        </a:p>
      </dgm:t>
    </dgm:pt>
    <dgm:pt modelId="{612C982F-34D0-4274-B365-EB64BD0E378A}" type="sibTrans" cxnId="{C80BD307-40D3-41C2-9CB7-8798690DEC3F}">
      <dgm:prSet/>
      <dgm:spPr/>
      <dgm:t>
        <a:bodyPr/>
        <a:lstStyle/>
        <a:p>
          <a:endParaRPr lang="en-CA"/>
        </a:p>
      </dgm:t>
    </dgm:pt>
    <dgm:pt modelId="{3CF965A8-B301-4C1A-ADEC-AC4677EDA435}">
      <dgm:prSet phldrT="[Text]" custT="1"/>
      <dgm:spPr>
        <a:blipFill>
          <a:blip xmlns:r="http://schemas.openxmlformats.org/officeDocument/2006/relationships" r:embed="rId3"/>
          <a:stretch>
            <a:fillRect l="-1408"/>
          </a:stretch>
        </a:blipFill>
      </dgm:spPr>
      <dgm:t>
        <a:bodyPr/>
        <a:lstStyle/>
        <a:p>
          <a:r>
            <a:rPr lang="en-CA">
              <a:noFill/>
            </a:rPr>
            <a:t> </a:t>
          </a:r>
        </a:p>
      </dgm:t>
    </dgm:pt>
    <dgm:pt modelId="{5337DA89-1642-4E97-9A23-7E628830F083}" type="parTrans" cxnId="{41CFF14D-96E5-4805-B1BB-2597626FE590}">
      <dgm:prSet/>
      <dgm:spPr/>
      <dgm:t>
        <a:bodyPr/>
        <a:lstStyle/>
        <a:p>
          <a:endParaRPr lang="en-CA"/>
        </a:p>
      </dgm:t>
    </dgm:pt>
    <dgm:pt modelId="{ECC0B94F-0972-44B5-A1BE-1211E22B528B}" type="sibTrans" cxnId="{41CFF14D-96E5-4805-B1BB-2597626FE590}">
      <dgm:prSet/>
      <dgm:spPr/>
      <dgm:t>
        <a:bodyPr/>
        <a:lstStyle/>
        <a:p>
          <a:endParaRPr lang="en-CA"/>
        </a:p>
      </dgm:t>
    </dgm:pt>
    <dgm:pt modelId="{5AACFF52-AF81-4F80-9CDA-655668D53D61}">
      <dgm:prSet phldrT="[Text]" custT="1"/>
      <dgm:spPr/>
      <dgm:t>
        <a:bodyPr/>
        <a:lstStyle/>
        <a:p>
          <a:r>
            <a:rPr lang="en-CA">
              <a:noFill/>
            </a:rPr>
            <a:t> </a:t>
          </a:r>
        </a:p>
      </dgm:t>
    </dgm:pt>
    <dgm:pt modelId="{108C5CA7-F279-44F8-8E38-FFE3A9696DE3}" type="parTrans" cxnId="{5ADA009A-43AC-47C1-9A85-3A2AA33BE77A}">
      <dgm:prSet/>
      <dgm:spPr/>
      <dgm:t>
        <a:bodyPr/>
        <a:lstStyle/>
        <a:p>
          <a:endParaRPr lang="en-CA"/>
        </a:p>
      </dgm:t>
    </dgm:pt>
    <dgm:pt modelId="{D351A2F8-EDEC-4C8F-BE85-F75CC4177002}" type="sibTrans" cxnId="{5ADA009A-43AC-47C1-9A85-3A2AA33BE77A}">
      <dgm:prSet/>
      <dgm:spPr/>
      <dgm:t>
        <a:bodyPr/>
        <a:lstStyle/>
        <a:p>
          <a:endParaRPr lang="en-CA"/>
        </a:p>
      </dgm:t>
    </dgm:pt>
    <dgm:pt modelId="{7CCF9609-EB8D-4077-8FC1-C8DFB11018B7}">
      <dgm:prSet phldrT="[Text]" custT="1"/>
      <dgm:spPr/>
      <dgm:t>
        <a:bodyPr/>
        <a:lstStyle/>
        <a:p>
          <a:r>
            <a:rPr lang="en-CA">
              <a:noFill/>
            </a:rPr>
            <a:t> </a:t>
          </a:r>
        </a:p>
      </dgm:t>
    </dgm:pt>
    <dgm:pt modelId="{A736B326-8F36-4D5D-B858-4CA06F9551B9}" type="parTrans" cxnId="{C53AA913-B797-4D99-8CDB-20E409F2657C}">
      <dgm:prSet/>
      <dgm:spPr/>
      <dgm:t>
        <a:bodyPr/>
        <a:lstStyle/>
        <a:p>
          <a:endParaRPr lang="en-CA"/>
        </a:p>
      </dgm:t>
    </dgm:pt>
    <dgm:pt modelId="{04F59E02-7E5C-467B-8AA5-B55CF6366BCE}" type="sibTrans" cxnId="{C53AA913-B797-4D99-8CDB-20E409F2657C}">
      <dgm:prSet/>
      <dgm:spPr/>
      <dgm:t>
        <a:bodyPr/>
        <a:lstStyle/>
        <a:p>
          <a:endParaRPr lang="en-CA"/>
        </a:p>
      </dgm:t>
    </dgm:pt>
    <dgm:pt modelId="{62E7C80E-A112-4DA1-BC1D-BB37DD48EE7A}">
      <dgm:prSet phldrT="[Text]" custT="1"/>
      <dgm:spPr/>
      <dgm:t>
        <a:bodyPr/>
        <a:lstStyle/>
        <a:p>
          <a:r>
            <a:rPr lang="en-CA">
              <a:noFill/>
            </a:rPr>
            <a:t> </a:t>
          </a:r>
        </a:p>
      </dgm:t>
    </dgm:pt>
    <dgm:pt modelId="{535C2DB3-71B6-4ACE-AD9C-EADA1A1C8DC1}" type="parTrans" cxnId="{99069227-542B-44CD-9570-584DB178052B}">
      <dgm:prSet/>
      <dgm:spPr/>
      <dgm:t>
        <a:bodyPr/>
        <a:lstStyle/>
        <a:p>
          <a:endParaRPr lang="en-CA"/>
        </a:p>
      </dgm:t>
    </dgm:pt>
    <dgm:pt modelId="{9022D120-7864-4DA4-96CF-6FCD5C466E71}" type="sibTrans" cxnId="{99069227-542B-44CD-9570-584DB178052B}">
      <dgm:prSet/>
      <dgm:spPr/>
      <dgm:t>
        <a:bodyPr/>
        <a:lstStyle/>
        <a:p>
          <a:endParaRPr lang="en-CA"/>
        </a:p>
      </dgm:t>
    </dgm:pt>
    <dgm:pt modelId="{42E5BDAE-9DD3-4AAC-B9A3-BD3D0E5B3EB8}" type="pres">
      <dgm:prSet presAssocID="{FCB9D2D4-3442-48BC-AD29-08CB67C49D1E}" presName="Name0" presStyleCnt="0">
        <dgm:presLayoutVars>
          <dgm:dir/>
          <dgm:animLvl val="lvl"/>
          <dgm:resizeHandles val="exact"/>
        </dgm:presLayoutVars>
      </dgm:prSet>
      <dgm:spPr/>
    </dgm:pt>
    <dgm:pt modelId="{81F0ACB5-0C52-4BC2-B21B-7A061C4228CC}" type="pres">
      <dgm:prSet presAssocID="{D15FBCB9-E21A-4A7C-A6B2-C941FFB608B4}" presName="composite" presStyleCnt="0"/>
      <dgm:spPr/>
    </dgm:pt>
    <dgm:pt modelId="{77DD45A1-4CBC-438F-B7DA-DF7F72FD28BD}" type="pres">
      <dgm:prSet presAssocID="{D15FBCB9-E21A-4A7C-A6B2-C941FFB608B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C0415C9-971F-4A47-860E-3339F70241E8}" type="pres">
      <dgm:prSet presAssocID="{D15FBCB9-E21A-4A7C-A6B2-C941FFB608B4}" presName="desTx" presStyleLbl="alignAccFollowNode1" presStyleIdx="0" presStyleCnt="3">
        <dgm:presLayoutVars>
          <dgm:bulletEnabled val="1"/>
        </dgm:presLayoutVars>
      </dgm:prSet>
      <dgm:spPr/>
    </dgm:pt>
    <dgm:pt modelId="{517A5547-A160-474F-AC06-569C57C3D474}" type="pres">
      <dgm:prSet presAssocID="{192C8E1E-E9DD-4FFB-994B-C1D5A3FA9FA2}" presName="space" presStyleCnt="0"/>
      <dgm:spPr/>
    </dgm:pt>
    <dgm:pt modelId="{EFE42BC4-566A-49B9-B4EF-F253F581443D}" type="pres">
      <dgm:prSet presAssocID="{53596B59-8403-4BB3-AD32-B796C41E1292}" presName="composite" presStyleCnt="0"/>
      <dgm:spPr/>
    </dgm:pt>
    <dgm:pt modelId="{32AA89A2-B534-4C44-87A5-848EBDA7285C}" type="pres">
      <dgm:prSet presAssocID="{53596B59-8403-4BB3-AD32-B796C41E129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4446B57-7822-41FB-B04D-AAFEF5051AD5}" type="pres">
      <dgm:prSet presAssocID="{53596B59-8403-4BB3-AD32-B796C41E1292}" presName="desTx" presStyleLbl="alignAccFollowNode1" presStyleIdx="1" presStyleCnt="3">
        <dgm:presLayoutVars>
          <dgm:bulletEnabled val="1"/>
        </dgm:presLayoutVars>
      </dgm:prSet>
      <dgm:spPr/>
    </dgm:pt>
    <dgm:pt modelId="{5BAD060B-8207-45F8-A659-DDC7086E2132}" type="pres">
      <dgm:prSet presAssocID="{BF7303B4-3212-4F78-982C-3139BFD6DF97}" presName="space" presStyleCnt="0"/>
      <dgm:spPr/>
    </dgm:pt>
    <dgm:pt modelId="{517EB58E-47DF-459C-8EE8-05D7552D4396}" type="pres">
      <dgm:prSet presAssocID="{4508AFC0-F4F6-49FA-810D-186CB50254AD}" presName="composite" presStyleCnt="0"/>
      <dgm:spPr/>
    </dgm:pt>
    <dgm:pt modelId="{CB864CD5-C6C1-43C3-BC50-5E00613D762C}" type="pres">
      <dgm:prSet presAssocID="{4508AFC0-F4F6-49FA-810D-186CB50254A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D86A889-703A-4E20-9350-D9E846D9DC80}" type="pres">
      <dgm:prSet presAssocID="{4508AFC0-F4F6-49FA-810D-186CB50254A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80BD307-40D3-41C2-9CB7-8798690DEC3F}" srcId="{FCB9D2D4-3442-48BC-AD29-08CB67C49D1E}" destId="{4508AFC0-F4F6-49FA-810D-186CB50254AD}" srcOrd="2" destOrd="0" parTransId="{8E248CDD-C503-4203-BE24-12D929E942F6}" sibTransId="{612C982F-34D0-4274-B365-EB64BD0E378A}"/>
    <dgm:cxn modelId="{DA68610E-0D0B-4D73-8B68-A5567077BB12}" type="presOf" srcId="{62E7C80E-A112-4DA1-BC1D-BB37DD48EE7A}" destId="{94446B57-7822-41FB-B04D-AAFEF5051AD5}" srcOrd="0" destOrd="1" presId="urn:microsoft.com/office/officeart/2005/8/layout/hList1"/>
    <dgm:cxn modelId="{C53AA913-B797-4D99-8CDB-20E409F2657C}" srcId="{A3A801CF-4A29-4387-AE58-6D4641DB17F4}" destId="{7CCF9609-EB8D-4077-8FC1-C8DFB11018B7}" srcOrd="0" destOrd="0" parTransId="{A736B326-8F36-4D5D-B858-4CA06F9551B9}" sibTransId="{04F59E02-7E5C-467B-8AA5-B55CF6366BCE}"/>
    <dgm:cxn modelId="{03E0C724-198D-4864-A6FD-710230DBED44}" type="presOf" srcId="{3CF965A8-B301-4C1A-ADEC-AC4677EDA435}" destId="{CD86A889-703A-4E20-9350-D9E846D9DC80}" srcOrd="0" destOrd="0" presId="urn:microsoft.com/office/officeart/2005/8/layout/hList1"/>
    <dgm:cxn modelId="{99069227-542B-44CD-9570-584DB178052B}" srcId="{FDA3C238-7F8A-4A9E-831F-110BC7ACA6EE}" destId="{62E7C80E-A112-4DA1-BC1D-BB37DD48EE7A}" srcOrd="0" destOrd="0" parTransId="{535C2DB3-71B6-4ACE-AD9C-EADA1A1C8DC1}" sibTransId="{9022D120-7864-4DA4-96CF-6FCD5C466E71}"/>
    <dgm:cxn modelId="{DD3B7629-5937-4278-A5CD-F4B2880C28FB}" type="presOf" srcId="{D81EFA01-8BFB-4A49-BCA6-53DDB6085AA5}" destId="{94446B57-7822-41FB-B04D-AAFEF5051AD5}" srcOrd="0" destOrd="2" presId="urn:microsoft.com/office/officeart/2005/8/layout/hList1"/>
    <dgm:cxn modelId="{D495083A-9BAD-4964-9532-9EE396027541}" type="presOf" srcId="{FDA3C238-7F8A-4A9E-831F-110BC7ACA6EE}" destId="{94446B57-7822-41FB-B04D-AAFEF5051AD5}" srcOrd="0" destOrd="0" presId="urn:microsoft.com/office/officeart/2005/8/layout/hList1"/>
    <dgm:cxn modelId="{1FC8443B-272D-474D-B780-8A01C5C0FE25}" type="presOf" srcId="{FCB9D2D4-3442-48BC-AD29-08CB67C49D1E}" destId="{42E5BDAE-9DD3-4AAC-B9A3-BD3D0E5B3EB8}" srcOrd="0" destOrd="0" presId="urn:microsoft.com/office/officeart/2005/8/layout/hList1"/>
    <dgm:cxn modelId="{41CFF14D-96E5-4805-B1BB-2597626FE590}" srcId="{4508AFC0-F4F6-49FA-810D-186CB50254AD}" destId="{3CF965A8-B301-4C1A-ADEC-AC4677EDA435}" srcOrd="0" destOrd="0" parTransId="{5337DA89-1642-4E97-9A23-7E628830F083}" sibTransId="{ECC0B94F-0972-44B5-A1BE-1211E22B528B}"/>
    <dgm:cxn modelId="{2A8D014F-8467-4E29-839A-AE9B0C601823}" srcId="{53596B59-8403-4BB3-AD32-B796C41E1292}" destId="{D81EFA01-8BFB-4A49-BCA6-53DDB6085AA5}" srcOrd="1" destOrd="0" parTransId="{1E5CB6C5-8DE4-46C4-8D08-DC4AF50B0C82}" sibTransId="{1BC4CD38-F5A9-40F1-9AC6-7D47F627E393}"/>
    <dgm:cxn modelId="{F3097253-B2DC-44DA-B8D3-DF0BD39FFF61}" type="presOf" srcId="{7CCF9609-EB8D-4077-8FC1-C8DFB11018B7}" destId="{CC0415C9-971F-4A47-860E-3339F70241E8}" srcOrd="0" destOrd="1" presId="urn:microsoft.com/office/officeart/2005/8/layout/hList1"/>
    <dgm:cxn modelId="{0A6B2D59-05B8-415F-A43C-A624B39BC38E}" type="presOf" srcId="{53596B59-8403-4BB3-AD32-B796C41E1292}" destId="{32AA89A2-B534-4C44-87A5-848EBDA7285C}" srcOrd="0" destOrd="0" presId="urn:microsoft.com/office/officeart/2005/8/layout/hList1"/>
    <dgm:cxn modelId="{F47AC97F-81A6-423D-9915-A7F638CD844E}" type="presOf" srcId="{D15FBCB9-E21A-4A7C-A6B2-C941FFB608B4}" destId="{77DD45A1-4CBC-438F-B7DA-DF7F72FD28BD}" srcOrd="0" destOrd="0" presId="urn:microsoft.com/office/officeart/2005/8/layout/hList1"/>
    <dgm:cxn modelId="{414C7B81-8943-488E-9DFD-77ED142F2D5D}" type="presOf" srcId="{A3A801CF-4A29-4387-AE58-6D4641DB17F4}" destId="{CC0415C9-971F-4A47-860E-3339F70241E8}" srcOrd="0" destOrd="0" presId="urn:microsoft.com/office/officeart/2005/8/layout/hList1"/>
    <dgm:cxn modelId="{5ADA009A-43AC-47C1-9A85-3A2AA33BE77A}" srcId="{4508AFC0-F4F6-49FA-810D-186CB50254AD}" destId="{5AACFF52-AF81-4F80-9CDA-655668D53D61}" srcOrd="1" destOrd="0" parTransId="{108C5CA7-F279-44F8-8E38-FFE3A9696DE3}" sibTransId="{D351A2F8-EDEC-4C8F-BE85-F75CC4177002}"/>
    <dgm:cxn modelId="{E7020C9C-5E99-4AF8-8033-CF665A135419}" type="presOf" srcId="{5AACFF52-AF81-4F80-9CDA-655668D53D61}" destId="{CD86A889-703A-4E20-9350-D9E846D9DC80}" srcOrd="0" destOrd="1" presId="urn:microsoft.com/office/officeart/2005/8/layout/hList1"/>
    <dgm:cxn modelId="{3F5324A3-5133-4873-8407-4764782E2E2D}" srcId="{D15FBCB9-E21A-4A7C-A6B2-C941FFB608B4}" destId="{F4B0C7EA-112B-4837-88D4-D2D1EE9ED976}" srcOrd="1" destOrd="0" parTransId="{2F3F1D9A-7124-4C20-9D0B-53F5246694D4}" sibTransId="{C0D3EB12-CEDF-4F98-84DA-E2341D8BE1F6}"/>
    <dgm:cxn modelId="{2616ABA6-B581-4A23-8FD9-2E67A9F23D19}" type="presOf" srcId="{F4B0C7EA-112B-4837-88D4-D2D1EE9ED976}" destId="{CC0415C9-971F-4A47-860E-3339F70241E8}" srcOrd="0" destOrd="2" presId="urn:microsoft.com/office/officeart/2005/8/layout/hList1"/>
    <dgm:cxn modelId="{6674A1AB-64FD-4EA4-B835-491B9A8D16B0}" srcId="{FCB9D2D4-3442-48BC-AD29-08CB67C49D1E}" destId="{53596B59-8403-4BB3-AD32-B796C41E1292}" srcOrd="1" destOrd="0" parTransId="{C7C2C81E-BDAB-4FF3-8A4C-CE9002A18A21}" sibTransId="{BF7303B4-3212-4F78-982C-3139BFD6DF97}"/>
    <dgm:cxn modelId="{526269BF-FA54-4D23-AB2C-0F4BAA912E68}" srcId="{53596B59-8403-4BB3-AD32-B796C41E1292}" destId="{FDA3C238-7F8A-4A9E-831F-110BC7ACA6EE}" srcOrd="0" destOrd="0" parTransId="{ECE4431E-ED26-4FDB-982B-C3E3B4B1A57E}" sibTransId="{10A518A1-6122-4243-9D1F-FE5C0135C2CD}"/>
    <dgm:cxn modelId="{7CAB04C3-7A64-4067-916A-1148665BBE72}" srcId="{FCB9D2D4-3442-48BC-AD29-08CB67C49D1E}" destId="{D15FBCB9-E21A-4A7C-A6B2-C941FFB608B4}" srcOrd="0" destOrd="0" parTransId="{A5B91D77-149C-411F-AD4F-5682D71B8334}" sibTransId="{192C8E1E-E9DD-4FFB-994B-C1D5A3FA9FA2}"/>
    <dgm:cxn modelId="{C889E1CE-D919-4F94-9269-7A9E72D9BBE5}" type="presOf" srcId="{4508AFC0-F4F6-49FA-810D-186CB50254AD}" destId="{CB864CD5-C6C1-43C3-BC50-5E00613D762C}" srcOrd="0" destOrd="0" presId="urn:microsoft.com/office/officeart/2005/8/layout/hList1"/>
    <dgm:cxn modelId="{1C3B62E6-A399-4AFE-962F-12FF4AD0D316}" srcId="{D15FBCB9-E21A-4A7C-A6B2-C941FFB608B4}" destId="{A3A801CF-4A29-4387-AE58-6D4641DB17F4}" srcOrd="0" destOrd="0" parTransId="{2AF4F680-469B-4E57-8C66-1885AFC74693}" sibTransId="{94B197B6-C167-4AD3-A1E9-697D47D5CCE6}"/>
    <dgm:cxn modelId="{1FD385CF-D93C-47B1-9639-876177AF307F}" type="presParOf" srcId="{42E5BDAE-9DD3-4AAC-B9A3-BD3D0E5B3EB8}" destId="{81F0ACB5-0C52-4BC2-B21B-7A061C4228CC}" srcOrd="0" destOrd="0" presId="urn:microsoft.com/office/officeart/2005/8/layout/hList1"/>
    <dgm:cxn modelId="{F01678B6-C0F3-4954-AB12-9B98F87207B9}" type="presParOf" srcId="{81F0ACB5-0C52-4BC2-B21B-7A061C4228CC}" destId="{77DD45A1-4CBC-438F-B7DA-DF7F72FD28BD}" srcOrd="0" destOrd="0" presId="urn:microsoft.com/office/officeart/2005/8/layout/hList1"/>
    <dgm:cxn modelId="{74662F1F-47DC-43D6-8559-75655D132B7F}" type="presParOf" srcId="{81F0ACB5-0C52-4BC2-B21B-7A061C4228CC}" destId="{CC0415C9-971F-4A47-860E-3339F70241E8}" srcOrd="1" destOrd="0" presId="urn:microsoft.com/office/officeart/2005/8/layout/hList1"/>
    <dgm:cxn modelId="{F487AC6C-DE68-4424-B741-E4A93B17F4F4}" type="presParOf" srcId="{42E5BDAE-9DD3-4AAC-B9A3-BD3D0E5B3EB8}" destId="{517A5547-A160-474F-AC06-569C57C3D474}" srcOrd="1" destOrd="0" presId="urn:microsoft.com/office/officeart/2005/8/layout/hList1"/>
    <dgm:cxn modelId="{095E249C-4330-4010-80D3-3DDC45EE4151}" type="presParOf" srcId="{42E5BDAE-9DD3-4AAC-B9A3-BD3D0E5B3EB8}" destId="{EFE42BC4-566A-49B9-B4EF-F253F581443D}" srcOrd="2" destOrd="0" presId="urn:microsoft.com/office/officeart/2005/8/layout/hList1"/>
    <dgm:cxn modelId="{461F4963-4EC0-4720-B4B7-3DCF502A6495}" type="presParOf" srcId="{EFE42BC4-566A-49B9-B4EF-F253F581443D}" destId="{32AA89A2-B534-4C44-87A5-848EBDA7285C}" srcOrd="0" destOrd="0" presId="urn:microsoft.com/office/officeart/2005/8/layout/hList1"/>
    <dgm:cxn modelId="{213CDEC7-7E5E-4AFD-A8D8-F32BA9387387}" type="presParOf" srcId="{EFE42BC4-566A-49B9-B4EF-F253F581443D}" destId="{94446B57-7822-41FB-B04D-AAFEF5051AD5}" srcOrd="1" destOrd="0" presId="urn:microsoft.com/office/officeart/2005/8/layout/hList1"/>
    <dgm:cxn modelId="{61F406E3-883F-4373-AA74-7392ADA35F2C}" type="presParOf" srcId="{42E5BDAE-9DD3-4AAC-B9A3-BD3D0E5B3EB8}" destId="{5BAD060B-8207-45F8-A659-DDC7086E2132}" srcOrd="3" destOrd="0" presId="urn:microsoft.com/office/officeart/2005/8/layout/hList1"/>
    <dgm:cxn modelId="{FFE2E905-274F-4389-8FC1-8537C8411C13}" type="presParOf" srcId="{42E5BDAE-9DD3-4AAC-B9A3-BD3D0E5B3EB8}" destId="{517EB58E-47DF-459C-8EE8-05D7552D4396}" srcOrd="4" destOrd="0" presId="urn:microsoft.com/office/officeart/2005/8/layout/hList1"/>
    <dgm:cxn modelId="{32448918-13B8-438B-B95F-F14039A10E6A}" type="presParOf" srcId="{517EB58E-47DF-459C-8EE8-05D7552D4396}" destId="{CB864CD5-C6C1-43C3-BC50-5E00613D762C}" srcOrd="0" destOrd="0" presId="urn:microsoft.com/office/officeart/2005/8/layout/hList1"/>
    <dgm:cxn modelId="{C3CCFF30-B8D7-4C64-89EB-D1314447CEE8}" type="presParOf" srcId="{517EB58E-47DF-459C-8EE8-05D7552D4396}" destId="{CD86A889-703A-4E20-9350-D9E846D9DC8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2165CC-5A76-4C27-BF11-313D976A175B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CA"/>
        </a:p>
      </dgm:t>
    </dgm:pt>
    <dgm:pt modelId="{C9399F88-D724-472B-959E-2A5F0B6AB2C3}">
      <dgm:prSet phldrT="[Text]" custT="1"/>
      <dgm:spPr/>
      <dgm:t>
        <a:bodyPr/>
        <a:lstStyle/>
        <a:p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Number of </a:t>
          </a:r>
          <a:r>
            <a:rPr lang="en-US" sz="2000" dirty="0" err="1">
              <a:latin typeface="Calibri" panose="020F0502020204030204" pitchFamily="34" charset="0"/>
              <a:cs typeface="Calibri" panose="020F0502020204030204" pitchFamily="34" charset="0"/>
            </a:rPr>
            <a:t>Nanoseeds</a:t>
          </a:r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000" i="1" dirty="0">
              <a:latin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en-CA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CBEF33-AE9D-4B36-A76F-95945F99B3CB}" type="parTrans" cxnId="{D6C6EBCB-0BE0-489A-828C-7DE9834FA1F2}">
      <dgm:prSet/>
      <dgm:spPr/>
      <dgm:t>
        <a:bodyPr/>
        <a:lstStyle/>
        <a:p>
          <a:endParaRPr lang="en-CA"/>
        </a:p>
      </dgm:t>
    </dgm:pt>
    <dgm:pt modelId="{D1366573-C501-47BB-8E28-9CFFEF025241}" type="sibTrans" cxnId="{D6C6EBCB-0BE0-489A-828C-7DE9834FA1F2}">
      <dgm:prSet/>
      <dgm:spPr/>
      <dgm:t>
        <a:bodyPr/>
        <a:lstStyle/>
        <a:p>
          <a:endParaRPr lang="en-CA"/>
        </a:p>
      </dgm:t>
    </dgm:pt>
    <dgm:pt modelId="{6408789F-C758-4DBF-A20E-0FBD34A27A46}">
      <dgm:prSet phldrT="[Text]" custT="1"/>
      <dgm:spPr/>
      <dgm:t>
        <a:bodyPr/>
        <a:lstStyle/>
        <a:p>
          <a:r>
            <a:rPr lang="en-CA" sz="1400" dirty="0">
              <a:latin typeface="Calibri" panose="020F0502020204030204" pitchFamily="34" charset="0"/>
              <a:cs typeface="Calibri" panose="020F0502020204030204" pitchFamily="34" charset="0"/>
            </a:rPr>
            <a:t>Need a fixed value based off how full layer of </a:t>
          </a:r>
          <a:r>
            <a:rPr lang="en-CA" sz="1400" dirty="0" err="1">
              <a:latin typeface="Calibri" panose="020F0502020204030204" pitchFamily="34" charset="0"/>
              <a:cs typeface="Calibri" panose="020F0502020204030204" pitchFamily="34" charset="0"/>
            </a:rPr>
            <a:t>nanoseeds</a:t>
          </a:r>
          <a:r>
            <a:rPr lang="en-CA" sz="1400" dirty="0">
              <a:latin typeface="Calibri" panose="020F0502020204030204" pitchFamily="34" charset="0"/>
              <a:cs typeface="Calibri" panose="020F0502020204030204" pitchFamily="34" charset="0"/>
            </a:rPr>
            <a:t> will be, </a:t>
          </a:r>
          <a:r>
            <a:rPr lang="en-CA" sz="1400" i="1" dirty="0" err="1">
              <a:latin typeface="Calibri" panose="020F0502020204030204" pitchFamily="34" charset="0"/>
              <a:cs typeface="Calibri" panose="020F0502020204030204" pitchFamily="34" charset="0"/>
            </a:rPr>
            <a:t>f</a:t>
          </a:r>
          <a:r>
            <a:rPr lang="en-CA" sz="1400" i="1" baseline="-25000" dirty="0" err="1">
              <a:latin typeface="Calibri" panose="020F0502020204030204" pitchFamily="34" charset="0"/>
              <a:cs typeface="Calibri" panose="020F0502020204030204" pitchFamily="34" charset="0"/>
            </a:rPr>
            <a:t>v</a:t>
          </a:r>
          <a:r>
            <a:rPr lang="en-CA" sz="1400" i="1" dirty="0">
              <a:latin typeface="Calibri" panose="020F0502020204030204" pitchFamily="34" charset="0"/>
              <a:cs typeface="Calibri" panose="020F0502020204030204" pitchFamily="34" charset="0"/>
            </a:rPr>
            <a:t> = 0.16</a:t>
          </a:r>
          <a:endParaRPr lang="en-CA" sz="1400" dirty="0"/>
        </a:p>
      </dgm:t>
    </dgm:pt>
    <dgm:pt modelId="{EBDBA0E5-D20D-4597-8B2B-7D61AB265C42}" type="parTrans" cxnId="{D594F709-8BDD-4A94-BFC8-4E12245716AB}">
      <dgm:prSet/>
      <dgm:spPr/>
      <dgm:t>
        <a:bodyPr/>
        <a:lstStyle/>
        <a:p>
          <a:endParaRPr lang="en-CA"/>
        </a:p>
      </dgm:t>
    </dgm:pt>
    <dgm:pt modelId="{3303E1DB-9893-40C1-A4D7-0F27A62B3D58}" type="sibTrans" cxnId="{D594F709-8BDD-4A94-BFC8-4E12245716AB}">
      <dgm:prSet/>
      <dgm:spPr/>
      <dgm:t>
        <a:bodyPr/>
        <a:lstStyle/>
        <a:p>
          <a:endParaRPr lang="en-CA"/>
        </a:p>
      </dgm:t>
    </dgm:pt>
    <dgm:pt modelId="{066ECE09-3C39-47E4-9491-41BC0CBFFC67}">
      <dgm:prSet phldrT="[Text]"/>
      <dgm:spPr/>
      <dgm:t>
        <a:bodyPr/>
        <a:lstStyle/>
        <a:p>
          <a:r>
            <a:rPr lang="en-CA" dirty="0">
              <a:latin typeface="Calibri" panose="020F0502020204030204" pitchFamily="34" charset="0"/>
              <a:cs typeface="Calibri" panose="020F0502020204030204" pitchFamily="34" charset="0"/>
            </a:rPr>
            <a:t>Number of Latitudinal Circles around Half of Sphere, </a:t>
          </a:r>
          <a:r>
            <a:rPr lang="en-CA" i="1" dirty="0">
              <a:latin typeface="Calibri" panose="020F0502020204030204" pitchFamily="34" charset="0"/>
              <a:cs typeface="Calibri" panose="020F0502020204030204" pitchFamily="34" charset="0"/>
            </a:rPr>
            <a:t>m</a:t>
          </a:r>
          <a:endParaRPr lang="en-CA" dirty="0"/>
        </a:p>
      </dgm:t>
    </dgm:pt>
    <dgm:pt modelId="{9963A89A-6CC4-480F-AB34-8AB4F25E9306}" type="parTrans" cxnId="{5C38A0D4-BE97-4E25-93C9-A95F803E69BD}">
      <dgm:prSet/>
      <dgm:spPr/>
      <dgm:t>
        <a:bodyPr/>
        <a:lstStyle/>
        <a:p>
          <a:endParaRPr lang="en-CA"/>
        </a:p>
      </dgm:t>
    </dgm:pt>
    <dgm:pt modelId="{C6A0FA3A-883F-404F-86FB-65BBB4B47762}" type="sibTrans" cxnId="{5C38A0D4-BE97-4E25-93C9-A95F803E69BD}">
      <dgm:prSet/>
      <dgm:spPr/>
      <dgm:t>
        <a:bodyPr/>
        <a:lstStyle/>
        <a:p>
          <a:endParaRPr lang="en-CA"/>
        </a:p>
      </dgm:t>
    </dgm:pt>
    <dgm:pt modelId="{8673778F-6BC1-4C0B-AA6A-8CEA97AC7D91}">
      <dgm:prSet phldrT="[Text]" custT="1"/>
      <dgm:spPr/>
      <dgm:t>
        <a:bodyPr/>
        <a:lstStyle/>
        <a:p>
          <a:r>
            <a:rPr lang="en-CA" sz="1400" dirty="0">
              <a:latin typeface="Calibri" panose="020F0502020204030204" pitchFamily="34" charset="0"/>
              <a:cs typeface="Calibri" panose="020F0502020204030204" pitchFamily="34" charset="0"/>
            </a:rPr>
            <a:t>Half the sphere used to later mirror </a:t>
          </a:r>
          <a:endParaRPr lang="en-CA" sz="1400" dirty="0"/>
        </a:p>
      </dgm:t>
    </dgm:pt>
    <dgm:pt modelId="{9E43A671-D59D-4593-994A-64ADEED1AA20}" type="parTrans" cxnId="{14798A19-102F-42A9-8A55-E3282277BE29}">
      <dgm:prSet/>
      <dgm:spPr/>
      <dgm:t>
        <a:bodyPr/>
        <a:lstStyle/>
        <a:p>
          <a:endParaRPr lang="en-CA"/>
        </a:p>
      </dgm:t>
    </dgm:pt>
    <dgm:pt modelId="{2C5A27C2-A76B-49CE-8A65-6BACAF4C5E1A}" type="sibTrans" cxnId="{14798A19-102F-42A9-8A55-E3282277BE29}">
      <dgm:prSet/>
      <dgm:spPr/>
      <dgm:t>
        <a:bodyPr/>
        <a:lstStyle/>
        <a:p>
          <a:endParaRPr lang="en-CA"/>
        </a:p>
      </dgm:t>
    </dgm:pt>
    <mc:AlternateContent xmlns:mc="http://schemas.openxmlformats.org/markup-compatibility/2006" xmlns:a14="http://schemas.microsoft.com/office/drawing/2010/main">
      <mc:Choice Requires="a14">
        <dgm:pt modelId="{4AFBC88B-45D3-4240-81E3-7B6721D1FA1E}">
          <dgm:prSet phldrT="[Text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CA" sz="1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a:rPr lang="en-CA" sz="1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CA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CA" sz="16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CA" sz="16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CA" sz="16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CA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∙</m:t>
                            </m:r>
                            <m:r>
                              <a:rPr lang="en-CA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CA" sz="16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8</m:t>
                            </m:r>
                          </m:den>
                        </m:f>
                      </m:e>
                    </m:rad>
                  </m:oMath>
                </m:oMathPara>
              </a14:m>
              <a:endParaRPr lang="en-CA" sz="1600" dirty="0"/>
            </a:p>
          </dgm:t>
        </dgm:pt>
      </mc:Choice>
      <mc:Fallback xmlns="">
        <dgm:pt modelId="{4AFBC88B-45D3-4240-81E3-7B6721D1FA1E}">
          <dgm:prSet phldrT="[Text]" custT="1"/>
          <dgm:spPr/>
          <dgm:t>
            <a:bodyPr/>
            <a:lstStyle/>
            <a:p>
              <a:r>
                <a:rPr lang="en-CA" sz="1600" b="0" i="0">
                  <a:latin typeface="Cambria Math" panose="02040503050406030204" pitchFamily="18" charset="0"/>
                  <a:cs typeface="Calibri" panose="020F0502020204030204" pitchFamily="34" charset="0"/>
                </a:rPr>
                <a:t>𝑚= √((</a:t>
              </a:r>
              <a:r>
                <a:rPr lang="en-US" sz="1600" b="0" i="0">
                  <a:latin typeface="Cambria Math" panose="02040503050406030204" pitchFamily="18" charset="0"/>
                  <a:cs typeface="Calibri" panose="020F0502020204030204" pitchFamily="34" charset="0"/>
                </a:rPr>
                <a:t>𝑁</a:t>
              </a:r>
              <a:r>
                <a:rPr lang="en-CA" sz="1600" b="0" i="0">
                  <a:latin typeface="Cambria Math" panose="02040503050406030204" pitchFamily="18" charset="0"/>
                  <a:cs typeface="Calibri" panose="020F0502020204030204" pitchFamily="34" charset="0"/>
                </a:rPr>
                <a:t>/2</a:t>
              </a:r>
              <a:r>
                <a:rPr lang="en-CA" sz="1600" b="0" i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∙𝜋)/</a:t>
              </a:r>
              <a:r>
                <a:rPr lang="en-CA" sz="1600" b="0" i="0">
                  <a:latin typeface="Cambria Math" panose="02040503050406030204" pitchFamily="18" charset="0"/>
                  <a:cs typeface="Calibri" panose="020F0502020204030204" pitchFamily="34" charset="0"/>
                </a:rPr>
                <a:t>8)</a:t>
              </a:r>
              <a:endParaRPr lang="en-CA" sz="1600" dirty="0"/>
            </a:p>
          </dgm:t>
        </dgm:pt>
      </mc:Fallback>
    </mc:AlternateContent>
    <dgm:pt modelId="{882F8B22-6B85-4B0D-B0C7-21C5323CEB89}" type="parTrans" cxnId="{B7F10125-EF38-49FF-8F94-CD37A8B581E1}">
      <dgm:prSet/>
      <dgm:spPr/>
      <dgm:t>
        <a:bodyPr/>
        <a:lstStyle/>
        <a:p>
          <a:endParaRPr lang="en-CA"/>
        </a:p>
      </dgm:t>
    </dgm:pt>
    <dgm:pt modelId="{6A8F0EF8-2363-4D6E-925B-AEE8679577F3}" type="sibTrans" cxnId="{B7F10125-EF38-49FF-8F94-CD37A8B581E1}">
      <dgm:prSet/>
      <dgm:spPr/>
      <dgm:t>
        <a:bodyPr/>
        <a:lstStyle/>
        <a:p>
          <a:endParaRPr lang="en-CA"/>
        </a:p>
      </dgm:t>
    </dgm:pt>
    <mc:AlternateContent xmlns:mc="http://schemas.openxmlformats.org/markup-compatibility/2006" xmlns:a14="http://schemas.microsoft.com/office/drawing/2010/main">
      <mc:Choice Requires="a14">
        <dgm:pt modelId="{1BD17D9C-4455-47CF-8C11-6E3B134E78C2}">
          <dgm:prSet phldrT="[Text]"/>
          <dgm:spPr/>
          <dgm:t>
            <a:bodyPr/>
            <a:lstStyle/>
            <a:p>
              <a:r>
                <a:rPr lang="en-CA" dirty="0"/>
                <a:t>Number of </a:t>
              </a:r>
              <a:r>
                <a:rPr lang="en-CA" dirty="0" err="1"/>
                <a:t>Nanoseeds</a:t>
              </a:r>
              <a:r>
                <a:rPr lang="en-CA" dirty="0"/>
                <a:t> in Each Latitudinal Circle, </a:t>
              </a:r>
              <a:r>
                <a:rPr lang="en-CA" i="1" dirty="0"/>
                <a:t>k(q), </a:t>
              </a:r>
              <a14:m>
                <m:oMath xmlns:m="http://schemas.openxmlformats.org/officeDocument/2006/math">
                  <m:r>
                    <a:rPr lang="en-CA" b="0" i="1" smtClean="0">
                      <a:latin typeface="Cambria Math" panose="02040503050406030204" pitchFamily="18" charset="0"/>
                    </a:rPr>
                    <m:t>𝑞</m:t>
                  </m:r>
                  <m:r>
                    <a:rPr lang="en-CA" b="0" i="1" smtClean="0">
                      <a:latin typeface="Cambria Math" panose="02040503050406030204" pitchFamily="18" charset="0"/>
                    </a:rPr>
                    <m:t> </m:t>
                  </m:r>
                  <m:r>
                    <a:rPr lang="en-CA" b="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𝜖</m:t>
                  </m:r>
                  <m:r>
                    <a:rPr lang="en-CA" b="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 [1, </m:t>
                  </m:r>
                  <m:r>
                    <a:rPr lang="en-CA" b="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𝑚</m:t>
                  </m:r>
                  <m:r>
                    <a:rPr lang="en-CA" b="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]</m:t>
                  </m:r>
                </m:oMath>
              </a14:m>
              <a:endParaRPr lang="en-CA" dirty="0"/>
            </a:p>
          </dgm:t>
        </dgm:pt>
      </mc:Choice>
      <mc:Fallback xmlns="">
        <dgm:pt modelId="{1BD17D9C-4455-47CF-8C11-6E3B134E78C2}">
          <dgm:prSet phldrT="[Text]"/>
          <dgm:spPr/>
          <dgm:t>
            <a:bodyPr/>
            <a:lstStyle/>
            <a:p>
              <a:r>
                <a:rPr lang="en-CA" dirty="0"/>
                <a:t>Number of </a:t>
              </a:r>
              <a:r>
                <a:rPr lang="en-CA" dirty="0" err="1"/>
                <a:t>Nanoseeds</a:t>
              </a:r>
              <a:r>
                <a:rPr lang="en-CA" dirty="0"/>
                <a:t> in Each Latitudinal Circle, </a:t>
              </a:r>
              <a:r>
                <a:rPr lang="en-CA" i="1" dirty="0"/>
                <a:t>k(q), </a:t>
              </a:r>
              <a:r>
                <a:rPr lang="en-CA" b="0" i="0">
                  <a:latin typeface="Cambria Math" panose="02040503050406030204" pitchFamily="18" charset="0"/>
                </a:rPr>
                <a:t>𝑞 </a:t>
              </a:r>
              <a:r>
                <a:rPr lang="en-CA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𝜖 [1, 𝑚]</a:t>
              </a:r>
              <a:endParaRPr lang="en-CA" dirty="0"/>
            </a:p>
          </dgm:t>
        </dgm:pt>
      </mc:Fallback>
    </mc:AlternateContent>
    <dgm:pt modelId="{C57C085F-B061-418A-B071-4FEA0F7A8733}" type="parTrans" cxnId="{127411C7-629E-4DB8-A01E-5802397F4C25}">
      <dgm:prSet/>
      <dgm:spPr/>
      <dgm:t>
        <a:bodyPr/>
        <a:lstStyle/>
        <a:p>
          <a:endParaRPr lang="en-CA"/>
        </a:p>
      </dgm:t>
    </dgm:pt>
    <dgm:pt modelId="{8497844A-121D-4370-9E9C-99E793EF1DA3}" type="sibTrans" cxnId="{127411C7-629E-4DB8-A01E-5802397F4C25}">
      <dgm:prSet/>
      <dgm:spPr/>
      <dgm:t>
        <a:bodyPr/>
        <a:lstStyle/>
        <a:p>
          <a:endParaRPr lang="en-CA"/>
        </a:p>
      </dgm:t>
    </dgm:pt>
    <dgm:pt modelId="{99A05D90-D807-4430-A5D0-B9A40DF74F75}">
      <dgm:prSet phldrT="[Text]" custT="1"/>
      <dgm:spPr/>
      <dgm:t>
        <a:bodyPr/>
        <a:lstStyle/>
        <a:p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Each latitudinal circle will have a different radius, cannot all have the same number of particles </a:t>
          </a:r>
          <a:endParaRPr lang="en-CA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E42404-39CE-43E8-88DB-FE6FF5D4577C}" type="parTrans" cxnId="{A12F761D-F3C9-4810-8714-DED1BE48EE57}">
      <dgm:prSet/>
      <dgm:spPr/>
      <dgm:t>
        <a:bodyPr/>
        <a:lstStyle/>
        <a:p>
          <a:endParaRPr lang="en-CA"/>
        </a:p>
      </dgm:t>
    </dgm:pt>
    <dgm:pt modelId="{E2831113-0C5F-44D3-AA4D-1E422686822A}" type="sibTrans" cxnId="{A12F761D-F3C9-4810-8714-DED1BE48EE57}">
      <dgm:prSet/>
      <dgm:spPr/>
      <dgm:t>
        <a:bodyPr/>
        <a:lstStyle/>
        <a:p>
          <a:endParaRPr lang="en-CA"/>
        </a:p>
      </dgm:t>
    </dgm:pt>
    <mc:AlternateContent xmlns:mc="http://schemas.openxmlformats.org/markup-compatibility/2006" xmlns:a14="http://schemas.microsoft.com/office/drawing/2010/main">
      <mc:Choice Requires="a14">
        <dgm:pt modelId="{3CB21A1A-0CAB-40C8-A3EC-155D2F0CE5D1}">
          <dgm:prSet phldrT="[Text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CA" sz="1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d>
                      <m:dPr>
                        <m:ctrlPr>
                          <a:rPr lang="en-CA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CA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e>
                    </m:d>
                    <m:r>
                      <a:rPr lang="en-CA" sz="1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CA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𝑁</m:t>
                        </m:r>
                        <m:r>
                          <a:rPr lang="en-CA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∙ </m:t>
                        </m:r>
                        <m:func>
                          <m:funcPr>
                            <m:ctrlPr>
                              <a:rPr lang="en-CA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CA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CA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(</m:t>
                                </m:r>
                                <m:r>
                                  <a:rPr lang="en-CA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𝑞</m:t>
                                </m:r>
                                <m:r>
                                  <a:rPr lang="en-CA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− </m:t>
                                </m:r>
                                <m:f>
                                  <m:fPr>
                                    <m:ctrlPr>
                                      <a:rPr lang="en-CA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CA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CA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)∙(</m:t>
                                </m:r>
                                <m:f>
                                  <m:fPr>
                                    <m:ctrlPr>
                                      <a:rPr lang="en-CA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CA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  <m:r>
                                      <a:rPr lang="en-CA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𝑚</m:t>
                                    </m:r>
                                  </m:den>
                                </m:f>
                                <m:r>
                                  <a:rPr lang="en-CA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CA" sz="16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1600" b="0" i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csc</m:t>
                            </m:r>
                          </m:fName>
                          <m:e>
                            <m:d>
                              <m:dPr>
                                <m:ctrlPr>
                                  <a:rPr lang="en-CA" sz="16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CA" sz="16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CA" sz="16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4</m:t>
                                    </m:r>
                                    <m:r>
                                      <a:rPr lang="en-CA" sz="16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den>
                    </m:f>
                  </m:oMath>
                </m:oMathPara>
              </a14:m>
              <a:endParaRPr lang="en-CA" sz="1600" dirty="0"/>
            </a:p>
          </dgm:t>
        </dgm:pt>
      </mc:Choice>
      <mc:Fallback xmlns="">
        <dgm:pt modelId="{3CB21A1A-0CAB-40C8-A3EC-155D2F0CE5D1}">
          <dgm:prSet phldrT="[Text]" custT="1"/>
          <dgm:spPr/>
          <dgm:t>
            <a:bodyPr/>
            <a:lstStyle/>
            <a:p>
              <a:r>
                <a:rPr lang="en-CA" sz="1600" b="0" i="0">
                  <a:latin typeface="Cambria Math" panose="02040503050406030204" pitchFamily="18" charset="0"/>
                  <a:cs typeface="Calibri" panose="020F0502020204030204" pitchFamily="34" charset="0"/>
                </a:rPr>
                <a:t>𝑘(𝑞)= </a:t>
              </a:r>
              <a:r>
                <a:rPr lang="en-US" sz="1600" b="0" i="0">
                  <a:latin typeface="Cambria Math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CA" sz="1600" b="0" i="0">
                  <a:latin typeface="Cambria Math" panose="02040503050406030204" pitchFamily="18" charset="0"/>
                  <a:cs typeface="Calibri" panose="020F0502020204030204" pitchFamily="34" charset="0"/>
                </a:rPr>
                <a:t>(</a:t>
              </a:r>
              <a:r>
                <a:rPr lang="en-US" sz="1600" b="0" i="0">
                  <a:latin typeface="Cambria Math" panose="02040503050406030204" pitchFamily="18" charset="0"/>
                  <a:cs typeface="Calibri" panose="020F0502020204030204" pitchFamily="34" charset="0"/>
                </a:rPr>
                <a:t>𝑁</a:t>
              </a:r>
              <a:r>
                <a:rPr lang="en-CA" sz="1600" b="0" i="0">
                  <a:latin typeface="Cambria Math" panose="02040503050406030204" pitchFamily="18" charset="0"/>
                  <a:cs typeface="Calibri" panose="020F0502020204030204" pitchFamily="34" charset="0"/>
                </a:rPr>
                <a:t> ∙ </a:t>
              </a:r>
              <a:r>
                <a:rPr lang="en-CA" sz="1600" b="0" i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sin⁡[(𝑞 − 1/2)∙(𝜋/2𝑚)])/</a:t>
              </a:r>
              <a:r>
                <a:rPr lang="en-CA" sz="1600" b="0" i="0">
                  <a:latin typeface="Cambria Math" panose="02040503050406030204" pitchFamily="18" charset="0"/>
                  <a:cs typeface="Calibri" panose="020F0502020204030204" pitchFamily="34" charset="0"/>
                </a:rPr>
                <a:t>csc⁡(</a:t>
              </a:r>
              <a:r>
                <a:rPr lang="en-CA" sz="1600" b="0" i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𝜋/</a:t>
              </a:r>
              <a:r>
                <a:rPr lang="en-CA" sz="1600" b="0" i="0">
                  <a:latin typeface="Cambria Math" panose="02040503050406030204" pitchFamily="18" charset="0"/>
                  <a:cs typeface="Calibri" panose="020F0502020204030204" pitchFamily="34" charset="0"/>
                </a:rPr>
                <a:t>4𝑚) </a:t>
              </a:r>
              <a:endParaRPr lang="en-CA" sz="1600" dirty="0"/>
            </a:p>
          </dgm:t>
        </dgm:pt>
      </mc:Fallback>
    </mc:AlternateContent>
    <dgm:pt modelId="{E356C9DF-C642-4C50-A807-8287D2B404EC}" type="parTrans" cxnId="{5DC8D12D-E93F-45BA-8A5C-7F3CA57ECE98}">
      <dgm:prSet/>
      <dgm:spPr/>
      <dgm:t>
        <a:bodyPr/>
        <a:lstStyle/>
        <a:p>
          <a:endParaRPr lang="en-CA"/>
        </a:p>
      </dgm:t>
    </dgm:pt>
    <dgm:pt modelId="{6E8CCA13-A351-4AF1-BE5C-20EC8BEF6009}" type="sibTrans" cxnId="{5DC8D12D-E93F-45BA-8A5C-7F3CA57ECE98}">
      <dgm:prSet/>
      <dgm:spPr/>
      <dgm:t>
        <a:bodyPr/>
        <a:lstStyle/>
        <a:p>
          <a:endParaRPr lang="en-CA"/>
        </a:p>
      </dgm:t>
    </dgm:pt>
    <dgm:pt modelId="{71BA3B73-9F4A-4178-94E2-7F5BDD0BA724}">
      <dgm:prSet phldrT="[Text]" custT="1"/>
      <dgm:spPr/>
      <dgm:t>
        <a:bodyPr/>
        <a:lstStyle/>
        <a:p>
          <a:endParaRPr lang="en-CA" sz="1400" dirty="0"/>
        </a:p>
      </dgm:t>
    </dgm:pt>
    <dgm:pt modelId="{F57EDF1A-5251-4764-87C6-4D211422D636}" type="parTrans" cxnId="{CF0D0461-4F19-421E-8943-370C43B81FE6}">
      <dgm:prSet/>
      <dgm:spPr/>
      <dgm:t>
        <a:bodyPr/>
        <a:lstStyle/>
        <a:p>
          <a:endParaRPr lang="en-CA"/>
        </a:p>
      </dgm:t>
    </dgm:pt>
    <dgm:pt modelId="{2AD8D17B-E6BE-4000-A2F2-462F7FCFAEF7}" type="sibTrans" cxnId="{CF0D0461-4F19-421E-8943-370C43B81FE6}">
      <dgm:prSet/>
      <dgm:spPr/>
      <dgm:t>
        <a:bodyPr/>
        <a:lstStyle/>
        <a:p>
          <a:endParaRPr lang="en-CA"/>
        </a:p>
      </dgm:t>
    </dgm:pt>
    <mc:AlternateContent xmlns:mc="http://schemas.openxmlformats.org/markup-compatibility/2006" xmlns:a14="http://schemas.microsoft.com/office/drawing/2010/main">
      <mc:Choice Requires="a14">
        <dgm:pt modelId="{756E3566-C666-4AF1-84FB-DCB5861F7BF2}">
          <dgm:prSet phldrT="[Text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𝑁</m:t>
                    </m:r>
                    <m:r>
                      <a:rPr lang="en-CA" sz="1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CA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CA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CA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sub>
                    </m:sSub>
                    <m:r>
                      <a:rPr lang="en-CA" sz="1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n-CA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CA" sz="16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CA" sz="16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>
                              <a:rPr lang="en-CA" sz="16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𝑆</m:t>
                            </m:r>
                            <m:r>
                              <a:rPr lang="en-CA" sz="16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+2</m:t>
                            </m:r>
                            <m:r>
                              <a:rPr lang="en-CA" sz="16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  <m:r>
                              <a:rPr lang="en-CA" sz="16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CA" sz="16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en-CA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−</m:t>
                        </m:r>
                        <m:sSup>
                          <m:sSupPr>
                            <m:ctrlPr>
                              <a:rPr lang="en-CA" sz="16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CA" sz="16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CA" sz="16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CA" sz="16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CA" sz="16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CA" sz="16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m:oMathPara>
              </a14:m>
              <a:endParaRPr lang="en-CA" sz="1100" dirty="0"/>
            </a:p>
          </dgm:t>
        </dgm:pt>
      </mc:Choice>
      <mc:Fallback xmlns="">
        <dgm:pt modelId="{756E3566-C666-4AF1-84FB-DCB5861F7BF2}">
          <dgm:prSet phldrT="[Text]" custT="1"/>
          <dgm:spPr/>
          <dgm:t>
            <a:bodyPr/>
            <a:lstStyle/>
            <a:p>
              <a:r>
                <a:rPr lang="en-US" sz="1600" b="0" i="0">
                  <a:latin typeface="Cambria Math" panose="02040503050406030204" pitchFamily="18" charset="0"/>
                  <a:cs typeface="Calibri" panose="020F0502020204030204" pitchFamily="34" charset="0"/>
                </a:rPr>
                <a:t>𝑁</a:t>
              </a:r>
              <a:r>
                <a:rPr lang="en-CA" sz="1600" b="0" i="0">
                  <a:latin typeface="Cambria Math" panose="02040503050406030204" pitchFamily="18" charset="0"/>
                  <a:cs typeface="Calibri" panose="020F0502020204030204" pitchFamily="34" charset="0"/>
                </a:rPr>
                <a:t>=𝑓_𝑣   (〖(𝑆+2𝑎)〗^3  −𝑆^3)/𝑎^3 </a:t>
              </a:r>
              <a:endParaRPr lang="en-CA" sz="1100" dirty="0"/>
            </a:p>
          </dgm:t>
        </dgm:pt>
      </mc:Fallback>
    </mc:AlternateContent>
    <dgm:pt modelId="{23921093-9905-4F45-A0B4-F7A99E1BF1E1}" type="parTrans" cxnId="{BC9E0F40-1BB6-4B53-B395-A1A062F2BDA5}">
      <dgm:prSet/>
      <dgm:spPr/>
      <dgm:t>
        <a:bodyPr/>
        <a:lstStyle/>
        <a:p>
          <a:endParaRPr lang="en-CA"/>
        </a:p>
      </dgm:t>
    </dgm:pt>
    <dgm:pt modelId="{741F7B27-96AF-48FC-9A00-E972F18F5913}" type="sibTrans" cxnId="{BC9E0F40-1BB6-4B53-B395-A1A062F2BDA5}">
      <dgm:prSet/>
      <dgm:spPr/>
      <dgm:t>
        <a:bodyPr/>
        <a:lstStyle/>
        <a:p>
          <a:endParaRPr lang="en-CA"/>
        </a:p>
      </dgm:t>
    </dgm:pt>
    <dgm:pt modelId="{9675A951-D4CB-4B3F-A664-51B7835F7E8A}">
      <dgm:prSet phldrT="[Text]" custT="1"/>
      <dgm:spPr/>
      <dgm:t>
        <a:bodyPr/>
        <a:lstStyle/>
        <a:p>
          <a:endParaRPr lang="en-CA" sz="1400" dirty="0"/>
        </a:p>
      </dgm:t>
    </dgm:pt>
    <dgm:pt modelId="{DA26DAD5-AF75-4869-9020-10F124A0671F}" type="parTrans" cxnId="{89A7A1BD-7B85-4E3B-88DD-EAC24CF26C2A}">
      <dgm:prSet/>
      <dgm:spPr/>
      <dgm:t>
        <a:bodyPr/>
        <a:lstStyle/>
        <a:p>
          <a:endParaRPr lang="en-CA"/>
        </a:p>
      </dgm:t>
    </dgm:pt>
    <dgm:pt modelId="{4EE761E2-0745-47DC-90CA-46D7648E2B3F}" type="sibTrans" cxnId="{89A7A1BD-7B85-4E3B-88DD-EAC24CF26C2A}">
      <dgm:prSet/>
      <dgm:spPr/>
      <dgm:t>
        <a:bodyPr/>
        <a:lstStyle/>
        <a:p>
          <a:endParaRPr lang="en-CA"/>
        </a:p>
      </dgm:t>
    </dgm:pt>
    <dgm:pt modelId="{70A5ADBD-F934-493F-8943-D3849DD30A22}">
      <dgm:prSet phldrT="[Text]" custT="1"/>
      <dgm:spPr/>
      <dgm:t>
        <a:bodyPr/>
        <a:lstStyle/>
        <a:p>
          <a:endParaRPr lang="en-CA" sz="1800" dirty="0"/>
        </a:p>
      </dgm:t>
    </dgm:pt>
    <dgm:pt modelId="{D7AF7921-5BE8-44E6-92C9-93AC26D5B1AA}" type="parTrans" cxnId="{0CE903A0-B1D5-4F2D-B857-D1E3584A359C}">
      <dgm:prSet/>
      <dgm:spPr/>
      <dgm:t>
        <a:bodyPr/>
        <a:lstStyle/>
        <a:p>
          <a:endParaRPr lang="en-CA"/>
        </a:p>
      </dgm:t>
    </dgm:pt>
    <dgm:pt modelId="{ECFFAC4C-387A-4757-A529-CE9B5498D144}" type="sibTrans" cxnId="{0CE903A0-B1D5-4F2D-B857-D1E3584A359C}">
      <dgm:prSet/>
      <dgm:spPr/>
      <dgm:t>
        <a:bodyPr/>
        <a:lstStyle/>
        <a:p>
          <a:endParaRPr lang="en-CA"/>
        </a:p>
      </dgm:t>
    </dgm:pt>
    <dgm:pt modelId="{DAFB2AAD-363E-404C-965D-6B14E786CC7E}" type="pres">
      <dgm:prSet presAssocID="{612165CC-5A76-4C27-BF11-313D976A175B}" presName="Name0" presStyleCnt="0">
        <dgm:presLayoutVars>
          <dgm:dir/>
          <dgm:animLvl val="lvl"/>
          <dgm:resizeHandles val="exact"/>
        </dgm:presLayoutVars>
      </dgm:prSet>
      <dgm:spPr/>
    </dgm:pt>
    <dgm:pt modelId="{0D8618CD-DB55-4E90-84F5-E834A329DD44}" type="pres">
      <dgm:prSet presAssocID="{C9399F88-D724-472B-959E-2A5F0B6AB2C3}" presName="composite" presStyleCnt="0"/>
      <dgm:spPr/>
    </dgm:pt>
    <dgm:pt modelId="{66F3924A-8A68-4574-91DD-9A2FE3DDA1A8}" type="pres">
      <dgm:prSet presAssocID="{C9399F88-D724-472B-959E-2A5F0B6AB2C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C71A204-CFDB-44F3-947D-F9F74489BBF4}" type="pres">
      <dgm:prSet presAssocID="{C9399F88-D724-472B-959E-2A5F0B6AB2C3}" presName="desTx" presStyleLbl="alignAccFollowNode1" presStyleIdx="0" presStyleCnt="3">
        <dgm:presLayoutVars>
          <dgm:bulletEnabled val="1"/>
        </dgm:presLayoutVars>
      </dgm:prSet>
      <dgm:spPr/>
    </dgm:pt>
    <dgm:pt modelId="{F1B1F22F-B8F4-4B30-A2C9-F7A1BC542D84}" type="pres">
      <dgm:prSet presAssocID="{D1366573-C501-47BB-8E28-9CFFEF025241}" presName="space" presStyleCnt="0"/>
      <dgm:spPr/>
    </dgm:pt>
    <dgm:pt modelId="{B74F51DF-6558-4E09-8A17-409D2255ADAD}" type="pres">
      <dgm:prSet presAssocID="{066ECE09-3C39-47E4-9491-41BC0CBFFC67}" presName="composite" presStyleCnt="0"/>
      <dgm:spPr/>
    </dgm:pt>
    <dgm:pt modelId="{AAA8857E-5EDF-4F66-86B5-6533E17F7F13}" type="pres">
      <dgm:prSet presAssocID="{066ECE09-3C39-47E4-9491-41BC0CBFFC6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7C225F3-55D0-48E9-8507-98A1169F804E}" type="pres">
      <dgm:prSet presAssocID="{066ECE09-3C39-47E4-9491-41BC0CBFFC67}" presName="desTx" presStyleLbl="alignAccFollowNode1" presStyleIdx="1" presStyleCnt="3">
        <dgm:presLayoutVars>
          <dgm:bulletEnabled val="1"/>
        </dgm:presLayoutVars>
      </dgm:prSet>
      <dgm:spPr/>
    </dgm:pt>
    <dgm:pt modelId="{32D7842F-9BAD-4B37-97FF-A71D247896A6}" type="pres">
      <dgm:prSet presAssocID="{C6A0FA3A-883F-404F-86FB-65BBB4B47762}" presName="space" presStyleCnt="0"/>
      <dgm:spPr/>
    </dgm:pt>
    <dgm:pt modelId="{C8BD8BD6-7CA0-4E49-8A8C-90A3C2446842}" type="pres">
      <dgm:prSet presAssocID="{1BD17D9C-4455-47CF-8C11-6E3B134E78C2}" presName="composite" presStyleCnt="0"/>
      <dgm:spPr/>
    </dgm:pt>
    <dgm:pt modelId="{816C66AD-9F90-4BFD-ADE6-50BD2C770B7D}" type="pres">
      <dgm:prSet presAssocID="{1BD17D9C-4455-47CF-8C11-6E3B134E78C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6FF504E-2BDA-49EA-B7B5-84BA67E42AEB}" type="pres">
      <dgm:prSet presAssocID="{1BD17D9C-4455-47CF-8C11-6E3B134E78C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7483605-54F8-4CDB-B1A0-104956DB58D4}" type="presOf" srcId="{9675A951-D4CB-4B3F-A664-51B7835F7E8A}" destId="{BC71A204-CFDB-44F3-947D-F9F74489BBF4}" srcOrd="0" destOrd="2" presId="urn:microsoft.com/office/officeart/2005/8/layout/hList1"/>
    <dgm:cxn modelId="{D594F709-8BDD-4A94-BFC8-4E12245716AB}" srcId="{C9399F88-D724-472B-959E-2A5F0B6AB2C3}" destId="{6408789F-C758-4DBF-A20E-0FBD34A27A46}" srcOrd="0" destOrd="0" parTransId="{EBDBA0E5-D20D-4597-8B2B-7D61AB265C42}" sibTransId="{3303E1DB-9893-40C1-A4D7-0F27A62B3D58}"/>
    <dgm:cxn modelId="{24B65913-787A-4584-8F1F-265246CDF501}" type="presOf" srcId="{6408789F-C758-4DBF-A20E-0FBD34A27A46}" destId="{BC71A204-CFDB-44F3-947D-F9F74489BBF4}" srcOrd="0" destOrd="0" presId="urn:microsoft.com/office/officeart/2005/8/layout/hList1"/>
    <dgm:cxn modelId="{14798A19-102F-42A9-8A55-E3282277BE29}" srcId="{066ECE09-3C39-47E4-9491-41BC0CBFFC67}" destId="{8673778F-6BC1-4C0B-AA6A-8CEA97AC7D91}" srcOrd="0" destOrd="0" parTransId="{9E43A671-D59D-4593-994A-64ADEED1AA20}" sibTransId="{2C5A27C2-A76B-49CE-8A65-6BACAF4C5E1A}"/>
    <dgm:cxn modelId="{A12F761D-F3C9-4810-8714-DED1BE48EE57}" srcId="{1BD17D9C-4455-47CF-8C11-6E3B134E78C2}" destId="{99A05D90-D807-4430-A5D0-B9A40DF74F75}" srcOrd="0" destOrd="0" parTransId="{4EE42404-39CE-43E8-88DB-FE6FF5D4577C}" sibTransId="{E2831113-0C5F-44D3-AA4D-1E422686822A}"/>
    <dgm:cxn modelId="{B7F10125-EF38-49FF-8F94-CD37A8B581E1}" srcId="{066ECE09-3C39-47E4-9491-41BC0CBFFC67}" destId="{4AFBC88B-45D3-4240-81E3-7B6721D1FA1E}" srcOrd="2" destOrd="0" parTransId="{882F8B22-6B85-4B0D-B0C7-21C5323CEB89}" sibTransId="{6A8F0EF8-2363-4D6E-925B-AEE8679577F3}"/>
    <dgm:cxn modelId="{0DFC9A28-9B8F-4C42-B57D-A0671A7196F3}" type="presOf" srcId="{71BA3B73-9F4A-4178-94E2-7F5BDD0BA724}" destId="{BC71A204-CFDB-44F3-947D-F9F74489BBF4}" srcOrd="0" destOrd="1" presId="urn:microsoft.com/office/officeart/2005/8/layout/hList1"/>
    <dgm:cxn modelId="{5DC8D12D-E93F-45BA-8A5C-7F3CA57ECE98}" srcId="{1BD17D9C-4455-47CF-8C11-6E3B134E78C2}" destId="{3CB21A1A-0CAB-40C8-A3EC-155D2F0CE5D1}" srcOrd="1" destOrd="0" parTransId="{E356C9DF-C642-4C50-A807-8287D2B404EC}" sibTransId="{6E8CCA13-A351-4AF1-BE5C-20EC8BEF6009}"/>
    <dgm:cxn modelId="{BC11153A-668C-4B60-AAFD-34F7AAB09586}" type="presOf" srcId="{612165CC-5A76-4C27-BF11-313D976A175B}" destId="{DAFB2AAD-363E-404C-965D-6B14E786CC7E}" srcOrd="0" destOrd="0" presId="urn:microsoft.com/office/officeart/2005/8/layout/hList1"/>
    <dgm:cxn modelId="{BC9E0F40-1BB6-4B53-B395-A1A062F2BDA5}" srcId="{C9399F88-D724-472B-959E-2A5F0B6AB2C3}" destId="{756E3566-C666-4AF1-84FB-DCB5861F7BF2}" srcOrd="3" destOrd="0" parTransId="{23921093-9905-4F45-A0B4-F7A99E1BF1E1}" sibTransId="{741F7B27-96AF-48FC-9A00-E972F18F5913}"/>
    <dgm:cxn modelId="{96D0D05C-BF74-470D-9B48-F6DD0F277517}" type="presOf" srcId="{8673778F-6BC1-4C0B-AA6A-8CEA97AC7D91}" destId="{D7C225F3-55D0-48E9-8507-98A1169F804E}" srcOrd="0" destOrd="0" presId="urn:microsoft.com/office/officeart/2005/8/layout/hList1"/>
    <dgm:cxn modelId="{CF0D0461-4F19-421E-8943-370C43B81FE6}" srcId="{C9399F88-D724-472B-959E-2A5F0B6AB2C3}" destId="{71BA3B73-9F4A-4178-94E2-7F5BDD0BA724}" srcOrd="1" destOrd="0" parTransId="{F57EDF1A-5251-4764-87C6-4D211422D636}" sibTransId="{2AD8D17B-E6BE-4000-A2F2-462F7FCFAEF7}"/>
    <dgm:cxn modelId="{D4BD165A-D685-41B2-826D-B9229F014B7C}" type="presOf" srcId="{C9399F88-D724-472B-959E-2A5F0B6AB2C3}" destId="{66F3924A-8A68-4574-91DD-9A2FE3DDA1A8}" srcOrd="0" destOrd="0" presId="urn:microsoft.com/office/officeart/2005/8/layout/hList1"/>
    <dgm:cxn modelId="{48D6AE90-16CF-46BD-807E-A322E0F778AD}" type="presOf" srcId="{066ECE09-3C39-47E4-9491-41BC0CBFFC67}" destId="{AAA8857E-5EDF-4F66-86B5-6533E17F7F13}" srcOrd="0" destOrd="0" presId="urn:microsoft.com/office/officeart/2005/8/layout/hList1"/>
    <dgm:cxn modelId="{AA593091-2523-4AFC-A089-4CEB695093C3}" type="presOf" srcId="{4AFBC88B-45D3-4240-81E3-7B6721D1FA1E}" destId="{D7C225F3-55D0-48E9-8507-98A1169F804E}" srcOrd="0" destOrd="2" presId="urn:microsoft.com/office/officeart/2005/8/layout/hList1"/>
    <dgm:cxn modelId="{0CE903A0-B1D5-4F2D-B857-D1E3584A359C}" srcId="{066ECE09-3C39-47E4-9491-41BC0CBFFC67}" destId="{70A5ADBD-F934-493F-8943-D3849DD30A22}" srcOrd="1" destOrd="0" parTransId="{D7AF7921-5BE8-44E6-92C9-93AC26D5B1AA}" sibTransId="{ECFFAC4C-387A-4757-A529-CE9B5498D144}"/>
    <dgm:cxn modelId="{FBE5CCA3-838C-47DE-B6E7-FAFFAB33DC83}" type="presOf" srcId="{70A5ADBD-F934-493F-8943-D3849DD30A22}" destId="{D7C225F3-55D0-48E9-8507-98A1169F804E}" srcOrd="0" destOrd="1" presId="urn:microsoft.com/office/officeart/2005/8/layout/hList1"/>
    <dgm:cxn modelId="{B90384A8-77D7-499D-9B22-B0F44817AF82}" type="presOf" srcId="{756E3566-C666-4AF1-84FB-DCB5861F7BF2}" destId="{BC71A204-CFDB-44F3-947D-F9F74489BBF4}" srcOrd="0" destOrd="3" presId="urn:microsoft.com/office/officeart/2005/8/layout/hList1"/>
    <dgm:cxn modelId="{B16C12B2-8EC8-4436-9BD3-3D37B764B72B}" type="presOf" srcId="{3CB21A1A-0CAB-40C8-A3EC-155D2F0CE5D1}" destId="{36FF504E-2BDA-49EA-B7B5-84BA67E42AEB}" srcOrd="0" destOrd="1" presId="urn:microsoft.com/office/officeart/2005/8/layout/hList1"/>
    <dgm:cxn modelId="{89A7A1BD-7B85-4E3B-88DD-EAC24CF26C2A}" srcId="{C9399F88-D724-472B-959E-2A5F0B6AB2C3}" destId="{9675A951-D4CB-4B3F-A664-51B7835F7E8A}" srcOrd="2" destOrd="0" parTransId="{DA26DAD5-AF75-4869-9020-10F124A0671F}" sibTransId="{4EE761E2-0745-47DC-90CA-46D7648E2B3F}"/>
    <dgm:cxn modelId="{5EFDCEC0-2DD8-4188-BFB2-B72534DE2D42}" type="presOf" srcId="{99A05D90-D807-4430-A5D0-B9A40DF74F75}" destId="{36FF504E-2BDA-49EA-B7B5-84BA67E42AEB}" srcOrd="0" destOrd="0" presId="urn:microsoft.com/office/officeart/2005/8/layout/hList1"/>
    <dgm:cxn modelId="{127411C7-629E-4DB8-A01E-5802397F4C25}" srcId="{612165CC-5A76-4C27-BF11-313D976A175B}" destId="{1BD17D9C-4455-47CF-8C11-6E3B134E78C2}" srcOrd="2" destOrd="0" parTransId="{C57C085F-B061-418A-B071-4FEA0F7A8733}" sibTransId="{8497844A-121D-4370-9E9C-99E793EF1DA3}"/>
    <dgm:cxn modelId="{D6C6EBCB-0BE0-489A-828C-7DE9834FA1F2}" srcId="{612165CC-5A76-4C27-BF11-313D976A175B}" destId="{C9399F88-D724-472B-959E-2A5F0B6AB2C3}" srcOrd="0" destOrd="0" parTransId="{5DCBEF33-AE9D-4B36-A76F-95945F99B3CB}" sibTransId="{D1366573-C501-47BB-8E28-9CFFEF025241}"/>
    <dgm:cxn modelId="{5C38A0D4-BE97-4E25-93C9-A95F803E69BD}" srcId="{612165CC-5A76-4C27-BF11-313D976A175B}" destId="{066ECE09-3C39-47E4-9491-41BC0CBFFC67}" srcOrd="1" destOrd="0" parTransId="{9963A89A-6CC4-480F-AB34-8AB4F25E9306}" sibTransId="{C6A0FA3A-883F-404F-86FB-65BBB4B47762}"/>
    <dgm:cxn modelId="{9C2F24DA-4CD1-4AA7-A64F-71EA55D7BCEA}" type="presOf" srcId="{1BD17D9C-4455-47CF-8C11-6E3B134E78C2}" destId="{816C66AD-9F90-4BFD-ADE6-50BD2C770B7D}" srcOrd="0" destOrd="0" presId="urn:microsoft.com/office/officeart/2005/8/layout/hList1"/>
    <dgm:cxn modelId="{E1EB6873-C4CF-47B9-A039-B5E8AD8D5C9A}" type="presParOf" srcId="{DAFB2AAD-363E-404C-965D-6B14E786CC7E}" destId="{0D8618CD-DB55-4E90-84F5-E834A329DD44}" srcOrd="0" destOrd="0" presId="urn:microsoft.com/office/officeart/2005/8/layout/hList1"/>
    <dgm:cxn modelId="{359A59BF-8DC5-4B79-81AF-5355E38042E7}" type="presParOf" srcId="{0D8618CD-DB55-4E90-84F5-E834A329DD44}" destId="{66F3924A-8A68-4574-91DD-9A2FE3DDA1A8}" srcOrd="0" destOrd="0" presId="urn:microsoft.com/office/officeart/2005/8/layout/hList1"/>
    <dgm:cxn modelId="{58F44A06-3E72-40FA-BD4F-38C802E84D2E}" type="presParOf" srcId="{0D8618CD-DB55-4E90-84F5-E834A329DD44}" destId="{BC71A204-CFDB-44F3-947D-F9F74489BBF4}" srcOrd="1" destOrd="0" presId="urn:microsoft.com/office/officeart/2005/8/layout/hList1"/>
    <dgm:cxn modelId="{4F6FBD19-AC35-4922-843D-74A8D6761CD3}" type="presParOf" srcId="{DAFB2AAD-363E-404C-965D-6B14E786CC7E}" destId="{F1B1F22F-B8F4-4B30-A2C9-F7A1BC542D84}" srcOrd="1" destOrd="0" presId="urn:microsoft.com/office/officeart/2005/8/layout/hList1"/>
    <dgm:cxn modelId="{DCFCB900-198F-4689-BF44-8CE06C45CF24}" type="presParOf" srcId="{DAFB2AAD-363E-404C-965D-6B14E786CC7E}" destId="{B74F51DF-6558-4E09-8A17-409D2255ADAD}" srcOrd="2" destOrd="0" presId="urn:microsoft.com/office/officeart/2005/8/layout/hList1"/>
    <dgm:cxn modelId="{A2A9FDAC-8471-4AC2-B0C8-5312E9D6F1D2}" type="presParOf" srcId="{B74F51DF-6558-4E09-8A17-409D2255ADAD}" destId="{AAA8857E-5EDF-4F66-86B5-6533E17F7F13}" srcOrd="0" destOrd="0" presId="urn:microsoft.com/office/officeart/2005/8/layout/hList1"/>
    <dgm:cxn modelId="{D6C980BE-0D08-4491-9E29-3E169B1F3CBF}" type="presParOf" srcId="{B74F51DF-6558-4E09-8A17-409D2255ADAD}" destId="{D7C225F3-55D0-48E9-8507-98A1169F804E}" srcOrd="1" destOrd="0" presId="urn:microsoft.com/office/officeart/2005/8/layout/hList1"/>
    <dgm:cxn modelId="{49E5CC4D-A08E-430B-8A32-A7B1EED7D19D}" type="presParOf" srcId="{DAFB2AAD-363E-404C-965D-6B14E786CC7E}" destId="{32D7842F-9BAD-4B37-97FF-A71D247896A6}" srcOrd="3" destOrd="0" presId="urn:microsoft.com/office/officeart/2005/8/layout/hList1"/>
    <dgm:cxn modelId="{945AA46E-3513-415C-BDB3-23A8FE5EB610}" type="presParOf" srcId="{DAFB2AAD-363E-404C-965D-6B14E786CC7E}" destId="{C8BD8BD6-7CA0-4E49-8A8C-90A3C2446842}" srcOrd="4" destOrd="0" presId="urn:microsoft.com/office/officeart/2005/8/layout/hList1"/>
    <dgm:cxn modelId="{383454BB-FA25-4A9B-853B-15D8E70E864D}" type="presParOf" srcId="{C8BD8BD6-7CA0-4E49-8A8C-90A3C2446842}" destId="{816C66AD-9F90-4BFD-ADE6-50BD2C770B7D}" srcOrd="0" destOrd="0" presId="urn:microsoft.com/office/officeart/2005/8/layout/hList1"/>
    <dgm:cxn modelId="{D575C07A-6ADC-417C-BB70-5B6A1151C0BF}" type="presParOf" srcId="{C8BD8BD6-7CA0-4E49-8A8C-90A3C2446842}" destId="{36FF504E-2BDA-49EA-B7B5-84BA67E42AE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2165CC-5A76-4C27-BF11-313D976A175B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CA"/>
        </a:p>
      </dgm:t>
    </dgm:pt>
    <dgm:pt modelId="{C9399F88-D724-472B-959E-2A5F0B6AB2C3}">
      <dgm:prSet phldrT="[Text]" custT="1"/>
      <dgm:spPr/>
      <dgm:t>
        <a:bodyPr/>
        <a:lstStyle/>
        <a:p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Number of </a:t>
          </a:r>
          <a:r>
            <a:rPr lang="en-US" sz="2000" dirty="0" err="1">
              <a:latin typeface="Calibri" panose="020F0502020204030204" pitchFamily="34" charset="0"/>
              <a:cs typeface="Calibri" panose="020F0502020204030204" pitchFamily="34" charset="0"/>
            </a:rPr>
            <a:t>Nanoseeds</a:t>
          </a:r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000" i="1" dirty="0">
              <a:latin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en-CA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CBEF33-AE9D-4B36-A76F-95945F99B3CB}" type="parTrans" cxnId="{D6C6EBCB-0BE0-489A-828C-7DE9834FA1F2}">
      <dgm:prSet/>
      <dgm:spPr/>
      <dgm:t>
        <a:bodyPr/>
        <a:lstStyle/>
        <a:p>
          <a:endParaRPr lang="en-CA"/>
        </a:p>
      </dgm:t>
    </dgm:pt>
    <dgm:pt modelId="{D1366573-C501-47BB-8E28-9CFFEF025241}" type="sibTrans" cxnId="{D6C6EBCB-0BE0-489A-828C-7DE9834FA1F2}">
      <dgm:prSet/>
      <dgm:spPr/>
      <dgm:t>
        <a:bodyPr/>
        <a:lstStyle/>
        <a:p>
          <a:endParaRPr lang="en-CA"/>
        </a:p>
      </dgm:t>
    </dgm:pt>
    <dgm:pt modelId="{6408789F-C758-4DBF-A20E-0FBD34A27A46}">
      <dgm:prSet phldrT="[Text]" custT="1"/>
      <dgm:spPr>
        <a:blipFill>
          <a:blip xmlns:r="http://schemas.openxmlformats.org/officeDocument/2006/relationships" r:embed="rId1"/>
          <a:stretch>
            <a:fillRect l="-1408" r="-939"/>
          </a:stretch>
        </a:blipFill>
      </dgm:spPr>
      <dgm:t>
        <a:bodyPr/>
        <a:lstStyle/>
        <a:p>
          <a:r>
            <a:rPr lang="en-CA">
              <a:noFill/>
            </a:rPr>
            <a:t> </a:t>
          </a:r>
        </a:p>
      </dgm:t>
    </dgm:pt>
    <dgm:pt modelId="{EBDBA0E5-D20D-4597-8B2B-7D61AB265C42}" type="parTrans" cxnId="{D594F709-8BDD-4A94-BFC8-4E12245716AB}">
      <dgm:prSet/>
      <dgm:spPr/>
      <dgm:t>
        <a:bodyPr/>
        <a:lstStyle/>
        <a:p>
          <a:endParaRPr lang="en-CA"/>
        </a:p>
      </dgm:t>
    </dgm:pt>
    <dgm:pt modelId="{3303E1DB-9893-40C1-A4D7-0F27A62B3D58}" type="sibTrans" cxnId="{D594F709-8BDD-4A94-BFC8-4E12245716AB}">
      <dgm:prSet/>
      <dgm:spPr/>
      <dgm:t>
        <a:bodyPr/>
        <a:lstStyle/>
        <a:p>
          <a:endParaRPr lang="en-CA"/>
        </a:p>
      </dgm:t>
    </dgm:pt>
    <dgm:pt modelId="{066ECE09-3C39-47E4-9491-41BC0CBFFC67}">
      <dgm:prSet phldrT="[Text]"/>
      <dgm:spPr/>
      <dgm:t>
        <a:bodyPr/>
        <a:lstStyle/>
        <a:p>
          <a:r>
            <a:rPr lang="en-CA" dirty="0">
              <a:latin typeface="Calibri" panose="020F0502020204030204" pitchFamily="34" charset="0"/>
              <a:cs typeface="Calibri" panose="020F0502020204030204" pitchFamily="34" charset="0"/>
            </a:rPr>
            <a:t>Number of Latitudinal Circles around Half of Sphere, </a:t>
          </a:r>
          <a:r>
            <a:rPr lang="en-CA" i="1" dirty="0">
              <a:latin typeface="Calibri" panose="020F0502020204030204" pitchFamily="34" charset="0"/>
              <a:cs typeface="Calibri" panose="020F0502020204030204" pitchFamily="34" charset="0"/>
            </a:rPr>
            <a:t>m</a:t>
          </a:r>
          <a:endParaRPr lang="en-CA" dirty="0"/>
        </a:p>
      </dgm:t>
    </dgm:pt>
    <dgm:pt modelId="{9963A89A-6CC4-480F-AB34-8AB4F25E9306}" type="parTrans" cxnId="{5C38A0D4-BE97-4E25-93C9-A95F803E69BD}">
      <dgm:prSet/>
      <dgm:spPr/>
      <dgm:t>
        <a:bodyPr/>
        <a:lstStyle/>
        <a:p>
          <a:endParaRPr lang="en-CA"/>
        </a:p>
      </dgm:t>
    </dgm:pt>
    <dgm:pt modelId="{C6A0FA3A-883F-404F-86FB-65BBB4B47762}" type="sibTrans" cxnId="{5C38A0D4-BE97-4E25-93C9-A95F803E69BD}">
      <dgm:prSet/>
      <dgm:spPr/>
      <dgm:t>
        <a:bodyPr/>
        <a:lstStyle/>
        <a:p>
          <a:endParaRPr lang="en-CA"/>
        </a:p>
      </dgm:t>
    </dgm:pt>
    <dgm:pt modelId="{8673778F-6BC1-4C0B-AA6A-8CEA97AC7D91}">
      <dgm:prSet phldrT="[Text]" custT="1"/>
      <dgm:spPr>
        <a:blipFill>
          <a:blip xmlns:r="http://schemas.openxmlformats.org/officeDocument/2006/relationships" r:embed="rId2"/>
          <a:stretch>
            <a:fillRect l="-937"/>
          </a:stretch>
        </a:blipFill>
      </dgm:spPr>
      <dgm:t>
        <a:bodyPr/>
        <a:lstStyle/>
        <a:p>
          <a:r>
            <a:rPr lang="en-CA">
              <a:noFill/>
            </a:rPr>
            <a:t> </a:t>
          </a:r>
        </a:p>
      </dgm:t>
    </dgm:pt>
    <dgm:pt modelId="{9E43A671-D59D-4593-994A-64ADEED1AA20}" type="parTrans" cxnId="{14798A19-102F-42A9-8A55-E3282277BE29}">
      <dgm:prSet/>
      <dgm:spPr/>
      <dgm:t>
        <a:bodyPr/>
        <a:lstStyle/>
        <a:p>
          <a:endParaRPr lang="en-CA"/>
        </a:p>
      </dgm:t>
    </dgm:pt>
    <dgm:pt modelId="{2C5A27C2-A76B-49CE-8A65-6BACAF4C5E1A}" type="sibTrans" cxnId="{14798A19-102F-42A9-8A55-E3282277BE29}">
      <dgm:prSet/>
      <dgm:spPr/>
      <dgm:t>
        <a:bodyPr/>
        <a:lstStyle/>
        <a:p>
          <a:endParaRPr lang="en-CA"/>
        </a:p>
      </dgm:t>
    </dgm:pt>
    <dgm:pt modelId="{4AFBC88B-45D3-4240-81E3-7B6721D1FA1E}">
      <dgm:prSet phldrT="[Text]" custT="1"/>
      <dgm:spPr/>
      <dgm:t>
        <a:bodyPr/>
        <a:lstStyle/>
        <a:p>
          <a:r>
            <a:rPr lang="en-CA">
              <a:noFill/>
            </a:rPr>
            <a:t> </a:t>
          </a:r>
        </a:p>
      </dgm:t>
    </dgm:pt>
    <dgm:pt modelId="{882F8B22-6B85-4B0D-B0C7-21C5323CEB89}" type="parTrans" cxnId="{B7F10125-EF38-49FF-8F94-CD37A8B581E1}">
      <dgm:prSet/>
      <dgm:spPr/>
      <dgm:t>
        <a:bodyPr/>
        <a:lstStyle/>
        <a:p>
          <a:endParaRPr lang="en-CA"/>
        </a:p>
      </dgm:t>
    </dgm:pt>
    <dgm:pt modelId="{6A8F0EF8-2363-4D6E-925B-AEE8679577F3}" type="sibTrans" cxnId="{B7F10125-EF38-49FF-8F94-CD37A8B581E1}">
      <dgm:prSet/>
      <dgm:spPr/>
      <dgm:t>
        <a:bodyPr/>
        <a:lstStyle/>
        <a:p>
          <a:endParaRPr lang="en-CA"/>
        </a:p>
      </dgm:t>
    </dgm:pt>
    <dgm:pt modelId="{1BD17D9C-4455-47CF-8C11-6E3B134E78C2}">
      <dgm:prSet phldrT="[Text]"/>
      <dgm:spPr>
        <a:blipFill>
          <a:blip xmlns:r="http://schemas.openxmlformats.org/officeDocument/2006/relationships" r:embed="rId3"/>
          <a:stretch>
            <a:fillRect b="-2614"/>
          </a:stretch>
        </a:blipFill>
      </dgm:spPr>
      <dgm:t>
        <a:bodyPr/>
        <a:lstStyle/>
        <a:p>
          <a:r>
            <a:rPr lang="en-CA">
              <a:noFill/>
            </a:rPr>
            <a:t> </a:t>
          </a:r>
        </a:p>
      </dgm:t>
    </dgm:pt>
    <dgm:pt modelId="{C57C085F-B061-418A-B071-4FEA0F7A8733}" type="parTrans" cxnId="{127411C7-629E-4DB8-A01E-5802397F4C25}">
      <dgm:prSet/>
      <dgm:spPr/>
      <dgm:t>
        <a:bodyPr/>
        <a:lstStyle/>
        <a:p>
          <a:endParaRPr lang="en-CA"/>
        </a:p>
      </dgm:t>
    </dgm:pt>
    <dgm:pt modelId="{8497844A-121D-4370-9E9C-99E793EF1DA3}" type="sibTrans" cxnId="{127411C7-629E-4DB8-A01E-5802397F4C25}">
      <dgm:prSet/>
      <dgm:spPr/>
      <dgm:t>
        <a:bodyPr/>
        <a:lstStyle/>
        <a:p>
          <a:endParaRPr lang="en-CA"/>
        </a:p>
      </dgm:t>
    </dgm:pt>
    <dgm:pt modelId="{99A05D90-D807-4430-A5D0-B9A40DF74F75}">
      <dgm:prSet phldrT="[Text]" custT="1"/>
      <dgm:spPr>
        <a:blipFill>
          <a:blip xmlns:r="http://schemas.openxmlformats.org/officeDocument/2006/relationships" r:embed="rId4"/>
          <a:stretch>
            <a:fillRect l="-939"/>
          </a:stretch>
        </a:blipFill>
      </dgm:spPr>
      <dgm:t>
        <a:bodyPr/>
        <a:lstStyle/>
        <a:p>
          <a:r>
            <a:rPr lang="en-CA">
              <a:noFill/>
            </a:rPr>
            <a:t> </a:t>
          </a:r>
        </a:p>
      </dgm:t>
    </dgm:pt>
    <dgm:pt modelId="{4EE42404-39CE-43E8-88DB-FE6FF5D4577C}" type="parTrans" cxnId="{A12F761D-F3C9-4810-8714-DED1BE48EE57}">
      <dgm:prSet/>
      <dgm:spPr/>
      <dgm:t>
        <a:bodyPr/>
        <a:lstStyle/>
        <a:p>
          <a:endParaRPr lang="en-CA"/>
        </a:p>
      </dgm:t>
    </dgm:pt>
    <dgm:pt modelId="{E2831113-0C5F-44D3-AA4D-1E422686822A}" type="sibTrans" cxnId="{A12F761D-F3C9-4810-8714-DED1BE48EE57}">
      <dgm:prSet/>
      <dgm:spPr/>
      <dgm:t>
        <a:bodyPr/>
        <a:lstStyle/>
        <a:p>
          <a:endParaRPr lang="en-CA"/>
        </a:p>
      </dgm:t>
    </dgm:pt>
    <dgm:pt modelId="{3CB21A1A-0CAB-40C8-A3EC-155D2F0CE5D1}">
      <dgm:prSet phldrT="[Text]" custT="1"/>
      <dgm:spPr/>
      <dgm:t>
        <a:bodyPr/>
        <a:lstStyle/>
        <a:p>
          <a:r>
            <a:rPr lang="en-CA">
              <a:noFill/>
            </a:rPr>
            <a:t> </a:t>
          </a:r>
        </a:p>
      </dgm:t>
    </dgm:pt>
    <dgm:pt modelId="{E356C9DF-C642-4C50-A807-8287D2B404EC}" type="parTrans" cxnId="{5DC8D12D-E93F-45BA-8A5C-7F3CA57ECE98}">
      <dgm:prSet/>
      <dgm:spPr/>
      <dgm:t>
        <a:bodyPr/>
        <a:lstStyle/>
        <a:p>
          <a:endParaRPr lang="en-CA"/>
        </a:p>
      </dgm:t>
    </dgm:pt>
    <dgm:pt modelId="{6E8CCA13-A351-4AF1-BE5C-20EC8BEF6009}" type="sibTrans" cxnId="{5DC8D12D-E93F-45BA-8A5C-7F3CA57ECE98}">
      <dgm:prSet/>
      <dgm:spPr/>
      <dgm:t>
        <a:bodyPr/>
        <a:lstStyle/>
        <a:p>
          <a:endParaRPr lang="en-CA"/>
        </a:p>
      </dgm:t>
    </dgm:pt>
    <dgm:pt modelId="{71BA3B73-9F4A-4178-94E2-7F5BDD0BA724}">
      <dgm:prSet phldrT="[Text]" custT="1"/>
      <dgm:spPr/>
      <dgm:t>
        <a:bodyPr/>
        <a:lstStyle/>
        <a:p>
          <a:r>
            <a:rPr lang="en-CA">
              <a:noFill/>
            </a:rPr>
            <a:t> </a:t>
          </a:r>
        </a:p>
      </dgm:t>
    </dgm:pt>
    <dgm:pt modelId="{F57EDF1A-5251-4764-87C6-4D211422D636}" type="parTrans" cxnId="{CF0D0461-4F19-421E-8943-370C43B81FE6}">
      <dgm:prSet/>
      <dgm:spPr/>
      <dgm:t>
        <a:bodyPr/>
        <a:lstStyle/>
        <a:p>
          <a:endParaRPr lang="en-CA"/>
        </a:p>
      </dgm:t>
    </dgm:pt>
    <dgm:pt modelId="{2AD8D17B-E6BE-4000-A2F2-462F7FCFAEF7}" type="sibTrans" cxnId="{CF0D0461-4F19-421E-8943-370C43B81FE6}">
      <dgm:prSet/>
      <dgm:spPr/>
      <dgm:t>
        <a:bodyPr/>
        <a:lstStyle/>
        <a:p>
          <a:endParaRPr lang="en-CA"/>
        </a:p>
      </dgm:t>
    </dgm:pt>
    <dgm:pt modelId="{756E3566-C666-4AF1-84FB-DCB5861F7BF2}">
      <dgm:prSet phldrT="[Text]" custT="1"/>
      <dgm:spPr/>
      <dgm:t>
        <a:bodyPr/>
        <a:lstStyle/>
        <a:p>
          <a:r>
            <a:rPr lang="en-CA">
              <a:noFill/>
            </a:rPr>
            <a:t> </a:t>
          </a:r>
        </a:p>
      </dgm:t>
    </dgm:pt>
    <dgm:pt modelId="{23921093-9905-4F45-A0B4-F7A99E1BF1E1}" type="parTrans" cxnId="{BC9E0F40-1BB6-4B53-B395-A1A062F2BDA5}">
      <dgm:prSet/>
      <dgm:spPr/>
      <dgm:t>
        <a:bodyPr/>
        <a:lstStyle/>
        <a:p>
          <a:endParaRPr lang="en-CA"/>
        </a:p>
      </dgm:t>
    </dgm:pt>
    <dgm:pt modelId="{741F7B27-96AF-48FC-9A00-E972F18F5913}" type="sibTrans" cxnId="{BC9E0F40-1BB6-4B53-B395-A1A062F2BDA5}">
      <dgm:prSet/>
      <dgm:spPr/>
      <dgm:t>
        <a:bodyPr/>
        <a:lstStyle/>
        <a:p>
          <a:endParaRPr lang="en-CA"/>
        </a:p>
      </dgm:t>
    </dgm:pt>
    <dgm:pt modelId="{9675A951-D4CB-4B3F-A664-51B7835F7E8A}">
      <dgm:prSet phldrT="[Text]" custT="1"/>
      <dgm:spPr/>
      <dgm:t>
        <a:bodyPr/>
        <a:lstStyle/>
        <a:p>
          <a:r>
            <a:rPr lang="en-CA">
              <a:noFill/>
            </a:rPr>
            <a:t> </a:t>
          </a:r>
        </a:p>
      </dgm:t>
    </dgm:pt>
    <dgm:pt modelId="{DA26DAD5-AF75-4869-9020-10F124A0671F}" type="parTrans" cxnId="{89A7A1BD-7B85-4E3B-88DD-EAC24CF26C2A}">
      <dgm:prSet/>
      <dgm:spPr/>
      <dgm:t>
        <a:bodyPr/>
        <a:lstStyle/>
        <a:p>
          <a:endParaRPr lang="en-CA"/>
        </a:p>
      </dgm:t>
    </dgm:pt>
    <dgm:pt modelId="{4EE761E2-0745-47DC-90CA-46D7648E2B3F}" type="sibTrans" cxnId="{89A7A1BD-7B85-4E3B-88DD-EAC24CF26C2A}">
      <dgm:prSet/>
      <dgm:spPr/>
      <dgm:t>
        <a:bodyPr/>
        <a:lstStyle/>
        <a:p>
          <a:endParaRPr lang="en-CA"/>
        </a:p>
      </dgm:t>
    </dgm:pt>
    <dgm:pt modelId="{70A5ADBD-F934-493F-8943-D3849DD30A22}">
      <dgm:prSet phldrT="[Text]" custT="1"/>
      <dgm:spPr/>
      <dgm:t>
        <a:bodyPr/>
        <a:lstStyle/>
        <a:p>
          <a:r>
            <a:rPr lang="en-CA">
              <a:noFill/>
            </a:rPr>
            <a:t> </a:t>
          </a:r>
        </a:p>
      </dgm:t>
    </dgm:pt>
    <dgm:pt modelId="{D7AF7921-5BE8-44E6-92C9-93AC26D5B1AA}" type="parTrans" cxnId="{0CE903A0-B1D5-4F2D-B857-D1E3584A359C}">
      <dgm:prSet/>
      <dgm:spPr/>
      <dgm:t>
        <a:bodyPr/>
        <a:lstStyle/>
        <a:p>
          <a:endParaRPr lang="en-CA"/>
        </a:p>
      </dgm:t>
    </dgm:pt>
    <dgm:pt modelId="{ECFFAC4C-387A-4757-A529-CE9B5498D144}" type="sibTrans" cxnId="{0CE903A0-B1D5-4F2D-B857-D1E3584A359C}">
      <dgm:prSet/>
      <dgm:spPr/>
      <dgm:t>
        <a:bodyPr/>
        <a:lstStyle/>
        <a:p>
          <a:endParaRPr lang="en-CA"/>
        </a:p>
      </dgm:t>
    </dgm:pt>
    <dgm:pt modelId="{DAFB2AAD-363E-404C-965D-6B14E786CC7E}" type="pres">
      <dgm:prSet presAssocID="{612165CC-5A76-4C27-BF11-313D976A175B}" presName="Name0" presStyleCnt="0">
        <dgm:presLayoutVars>
          <dgm:dir/>
          <dgm:animLvl val="lvl"/>
          <dgm:resizeHandles val="exact"/>
        </dgm:presLayoutVars>
      </dgm:prSet>
      <dgm:spPr/>
    </dgm:pt>
    <dgm:pt modelId="{0D8618CD-DB55-4E90-84F5-E834A329DD44}" type="pres">
      <dgm:prSet presAssocID="{C9399F88-D724-472B-959E-2A5F0B6AB2C3}" presName="composite" presStyleCnt="0"/>
      <dgm:spPr/>
    </dgm:pt>
    <dgm:pt modelId="{66F3924A-8A68-4574-91DD-9A2FE3DDA1A8}" type="pres">
      <dgm:prSet presAssocID="{C9399F88-D724-472B-959E-2A5F0B6AB2C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C71A204-CFDB-44F3-947D-F9F74489BBF4}" type="pres">
      <dgm:prSet presAssocID="{C9399F88-D724-472B-959E-2A5F0B6AB2C3}" presName="desTx" presStyleLbl="alignAccFollowNode1" presStyleIdx="0" presStyleCnt="3">
        <dgm:presLayoutVars>
          <dgm:bulletEnabled val="1"/>
        </dgm:presLayoutVars>
      </dgm:prSet>
      <dgm:spPr/>
    </dgm:pt>
    <dgm:pt modelId="{F1B1F22F-B8F4-4B30-A2C9-F7A1BC542D84}" type="pres">
      <dgm:prSet presAssocID="{D1366573-C501-47BB-8E28-9CFFEF025241}" presName="space" presStyleCnt="0"/>
      <dgm:spPr/>
    </dgm:pt>
    <dgm:pt modelId="{B74F51DF-6558-4E09-8A17-409D2255ADAD}" type="pres">
      <dgm:prSet presAssocID="{066ECE09-3C39-47E4-9491-41BC0CBFFC67}" presName="composite" presStyleCnt="0"/>
      <dgm:spPr/>
    </dgm:pt>
    <dgm:pt modelId="{AAA8857E-5EDF-4F66-86B5-6533E17F7F13}" type="pres">
      <dgm:prSet presAssocID="{066ECE09-3C39-47E4-9491-41BC0CBFFC6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7C225F3-55D0-48E9-8507-98A1169F804E}" type="pres">
      <dgm:prSet presAssocID="{066ECE09-3C39-47E4-9491-41BC0CBFFC67}" presName="desTx" presStyleLbl="alignAccFollowNode1" presStyleIdx="1" presStyleCnt="3">
        <dgm:presLayoutVars>
          <dgm:bulletEnabled val="1"/>
        </dgm:presLayoutVars>
      </dgm:prSet>
      <dgm:spPr/>
    </dgm:pt>
    <dgm:pt modelId="{32D7842F-9BAD-4B37-97FF-A71D247896A6}" type="pres">
      <dgm:prSet presAssocID="{C6A0FA3A-883F-404F-86FB-65BBB4B47762}" presName="space" presStyleCnt="0"/>
      <dgm:spPr/>
    </dgm:pt>
    <dgm:pt modelId="{C8BD8BD6-7CA0-4E49-8A8C-90A3C2446842}" type="pres">
      <dgm:prSet presAssocID="{1BD17D9C-4455-47CF-8C11-6E3B134E78C2}" presName="composite" presStyleCnt="0"/>
      <dgm:spPr/>
    </dgm:pt>
    <dgm:pt modelId="{816C66AD-9F90-4BFD-ADE6-50BD2C770B7D}" type="pres">
      <dgm:prSet presAssocID="{1BD17D9C-4455-47CF-8C11-6E3B134E78C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6FF504E-2BDA-49EA-B7B5-84BA67E42AEB}" type="pres">
      <dgm:prSet presAssocID="{1BD17D9C-4455-47CF-8C11-6E3B134E78C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7483605-54F8-4CDB-B1A0-104956DB58D4}" type="presOf" srcId="{9675A951-D4CB-4B3F-A664-51B7835F7E8A}" destId="{BC71A204-CFDB-44F3-947D-F9F74489BBF4}" srcOrd="0" destOrd="2" presId="urn:microsoft.com/office/officeart/2005/8/layout/hList1"/>
    <dgm:cxn modelId="{D594F709-8BDD-4A94-BFC8-4E12245716AB}" srcId="{C9399F88-D724-472B-959E-2A5F0B6AB2C3}" destId="{6408789F-C758-4DBF-A20E-0FBD34A27A46}" srcOrd="0" destOrd="0" parTransId="{EBDBA0E5-D20D-4597-8B2B-7D61AB265C42}" sibTransId="{3303E1DB-9893-40C1-A4D7-0F27A62B3D58}"/>
    <dgm:cxn modelId="{24B65913-787A-4584-8F1F-265246CDF501}" type="presOf" srcId="{6408789F-C758-4DBF-A20E-0FBD34A27A46}" destId="{BC71A204-CFDB-44F3-947D-F9F74489BBF4}" srcOrd="0" destOrd="0" presId="urn:microsoft.com/office/officeart/2005/8/layout/hList1"/>
    <dgm:cxn modelId="{14798A19-102F-42A9-8A55-E3282277BE29}" srcId="{066ECE09-3C39-47E4-9491-41BC0CBFFC67}" destId="{8673778F-6BC1-4C0B-AA6A-8CEA97AC7D91}" srcOrd="0" destOrd="0" parTransId="{9E43A671-D59D-4593-994A-64ADEED1AA20}" sibTransId="{2C5A27C2-A76B-49CE-8A65-6BACAF4C5E1A}"/>
    <dgm:cxn modelId="{A12F761D-F3C9-4810-8714-DED1BE48EE57}" srcId="{1BD17D9C-4455-47CF-8C11-6E3B134E78C2}" destId="{99A05D90-D807-4430-A5D0-B9A40DF74F75}" srcOrd="0" destOrd="0" parTransId="{4EE42404-39CE-43E8-88DB-FE6FF5D4577C}" sibTransId="{E2831113-0C5F-44D3-AA4D-1E422686822A}"/>
    <dgm:cxn modelId="{B7F10125-EF38-49FF-8F94-CD37A8B581E1}" srcId="{066ECE09-3C39-47E4-9491-41BC0CBFFC67}" destId="{4AFBC88B-45D3-4240-81E3-7B6721D1FA1E}" srcOrd="2" destOrd="0" parTransId="{882F8B22-6B85-4B0D-B0C7-21C5323CEB89}" sibTransId="{6A8F0EF8-2363-4D6E-925B-AEE8679577F3}"/>
    <dgm:cxn modelId="{0DFC9A28-9B8F-4C42-B57D-A0671A7196F3}" type="presOf" srcId="{71BA3B73-9F4A-4178-94E2-7F5BDD0BA724}" destId="{BC71A204-CFDB-44F3-947D-F9F74489BBF4}" srcOrd="0" destOrd="1" presId="urn:microsoft.com/office/officeart/2005/8/layout/hList1"/>
    <dgm:cxn modelId="{5DC8D12D-E93F-45BA-8A5C-7F3CA57ECE98}" srcId="{1BD17D9C-4455-47CF-8C11-6E3B134E78C2}" destId="{3CB21A1A-0CAB-40C8-A3EC-155D2F0CE5D1}" srcOrd="1" destOrd="0" parTransId="{E356C9DF-C642-4C50-A807-8287D2B404EC}" sibTransId="{6E8CCA13-A351-4AF1-BE5C-20EC8BEF6009}"/>
    <dgm:cxn modelId="{BC11153A-668C-4B60-AAFD-34F7AAB09586}" type="presOf" srcId="{612165CC-5A76-4C27-BF11-313D976A175B}" destId="{DAFB2AAD-363E-404C-965D-6B14E786CC7E}" srcOrd="0" destOrd="0" presId="urn:microsoft.com/office/officeart/2005/8/layout/hList1"/>
    <dgm:cxn modelId="{BC9E0F40-1BB6-4B53-B395-A1A062F2BDA5}" srcId="{C9399F88-D724-472B-959E-2A5F0B6AB2C3}" destId="{756E3566-C666-4AF1-84FB-DCB5861F7BF2}" srcOrd="3" destOrd="0" parTransId="{23921093-9905-4F45-A0B4-F7A99E1BF1E1}" sibTransId="{741F7B27-96AF-48FC-9A00-E972F18F5913}"/>
    <dgm:cxn modelId="{96D0D05C-BF74-470D-9B48-F6DD0F277517}" type="presOf" srcId="{8673778F-6BC1-4C0B-AA6A-8CEA97AC7D91}" destId="{D7C225F3-55D0-48E9-8507-98A1169F804E}" srcOrd="0" destOrd="0" presId="urn:microsoft.com/office/officeart/2005/8/layout/hList1"/>
    <dgm:cxn modelId="{CF0D0461-4F19-421E-8943-370C43B81FE6}" srcId="{C9399F88-D724-472B-959E-2A5F0B6AB2C3}" destId="{71BA3B73-9F4A-4178-94E2-7F5BDD0BA724}" srcOrd="1" destOrd="0" parTransId="{F57EDF1A-5251-4764-87C6-4D211422D636}" sibTransId="{2AD8D17B-E6BE-4000-A2F2-462F7FCFAEF7}"/>
    <dgm:cxn modelId="{D4BD165A-D685-41B2-826D-B9229F014B7C}" type="presOf" srcId="{C9399F88-D724-472B-959E-2A5F0B6AB2C3}" destId="{66F3924A-8A68-4574-91DD-9A2FE3DDA1A8}" srcOrd="0" destOrd="0" presId="urn:microsoft.com/office/officeart/2005/8/layout/hList1"/>
    <dgm:cxn modelId="{48D6AE90-16CF-46BD-807E-A322E0F778AD}" type="presOf" srcId="{066ECE09-3C39-47E4-9491-41BC0CBFFC67}" destId="{AAA8857E-5EDF-4F66-86B5-6533E17F7F13}" srcOrd="0" destOrd="0" presId="urn:microsoft.com/office/officeart/2005/8/layout/hList1"/>
    <dgm:cxn modelId="{AA593091-2523-4AFC-A089-4CEB695093C3}" type="presOf" srcId="{4AFBC88B-45D3-4240-81E3-7B6721D1FA1E}" destId="{D7C225F3-55D0-48E9-8507-98A1169F804E}" srcOrd="0" destOrd="2" presId="urn:microsoft.com/office/officeart/2005/8/layout/hList1"/>
    <dgm:cxn modelId="{0CE903A0-B1D5-4F2D-B857-D1E3584A359C}" srcId="{066ECE09-3C39-47E4-9491-41BC0CBFFC67}" destId="{70A5ADBD-F934-493F-8943-D3849DD30A22}" srcOrd="1" destOrd="0" parTransId="{D7AF7921-5BE8-44E6-92C9-93AC26D5B1AA}" sibTransId="{ECFFAC4C-387A-4757-A529-CE9B5498D144}"/>
    <dgm:cxn modelId="{FBE5CCA3-838C-47DE-B6E7-FAFFAB33DC83}" type="presOf" srcId="{70A5ADBD-F934-493F-8943-D3849DD30A22}" destId="{D7C225F3-55D0-48E9-8507-98A1169F804E}" srcOrd="0" destOrd="1" presId="urn:microsoft.com/office/officeart/2005/8/layout/hList1"/>
    <dgm:cxn modelId="{B90384A8-77D7-499D-9B22-B0F44817AF82}" type="presOf" srcId="{756E3566-C666-4AF1-84FB-DCB5861F7BF2}" destId="{BC71A204-CFDB-44F3-947D-F9F74489BBF4}" srcOrd="0" destOrd="3" presId="urn:microsoft.com/office/officeart/2005/8/layout/hList1"/>
    <dgm:cxn modelId="{B16C12B2-8EC8-4436-9BD3-3D37B764B72B}" type="presOf" srcId="{3CB21A1A-0CAB-40C8-A3EC-155D2F0CE5D1}" destId="{36FF504E-2BDA-49EA-B7B5-84BA67E42AEB}" srcOrd="0" destOrd="1" presId="urn:microsoft.com/office/officeart/2005/8/layout/hList1"/>
    <dgm:cxn modelId="{89A7A1BD-7B85-4E3B-88DD-EAC24CF26C2A}" srcId="{C9399F88-D724-472B-959E-2A5F0B6AB2C3}" destId="{9675A951-D4CB-4B3F-A664-51B7835F7E8A}" srcOrd="2" destOrd="0" parTransId="{DA26DAD5-AF75-4869-9020-10F124A0671F}" sibTransId="{4EE761E2-0745-47DC-90CA-46D7648E2B3F}"/>
    <dgm:cxn modelId="{5EFDCEC0-2DD8-4188-BFB2-B72534DE2D42}" type="presOf" srcId="{99A05D90-D807-4430-A5D0-B9A40DF74F75}" destId="{36FF504E-2BDA-49EA-B7B5-84BA67E42AEB}" srcOrd="0" destOrd="0" presId="urn:microsoft.com/office/officeart/2005/8/layout/hList1"/>
    <dgm:cxn modelId="{127411C7-629E-4DB8-A01E-5802397F4C25}" srcId="{612165CC-5A76-4C27-BF11-313D976A175B}" destId="{1BD17D9C-4455-47CF-8C11-6E3B134E78C2}" srcOrd="2" destOrd="0" parTransId="{C57C085F-B061-418A-B071-4FEA0F7A8733}" sibTransId="{8497844A-121D-4370-9E9C-99E793EF1DA3}"/>
    <dgm:cxn modelId="{D6C6EBCB-0BE0-489A-828C-7DE9834FA1F2}" srcId="{612165CC-5A76-4C27-BF11-313D976A175B}" destId="{C9399F88-D724-472B-959E-2A5F0B6AB2C3}" srcOrd="0" destOrd="0" parTransId="{5DCBEF33-AE9D-4B36-A76F-95945F99B3CB}" sibTransId="{D1366573-C501-47BB-8E28-9CFFEF025241}"/>
    <dgm:cxn modelId="{5C38A0D4-BE97-4E25-93C9-A95F803E69BD}" srcId="{612165CC-5A76-4C27-BF11-313D976A175B}" destId="{066ECE09-3C39-47E4-9491-41BC0CBFFC67}" srcOrd="1" destOrd="0" parTransId="{9963A89A-6CC4-480F-AB34-8AB4F25E9306}" sibTransId="{C6A0FA3A-883F-404F-86FB-65BBB4B47762}"/>
    <dgm:cxn modelId="{9C2F24DA-4CD1-4AA7-A64F-71EA55D7BCEA}" type="presOf" srcId="{1BD17D9C-4455-47CF-8C11-6E3B134E78C2}" destId="{816C66AD-9F90-4BFD-ADE6-50BD2C770B7D}" srcOrd="0" destOrd="0" presId="urn:microsoft.com/office/officeart/2005/8/layout/hList1"/>
    <dgm:cxn modelId="{E1EB6873-C4CF-47B9-A039-B5E8AD8D5C9A}" type="presParOf" srcId="{DAFB2AAD-363E-404C-965D-6B14E786CC7E}" destId="{0D8618CD-DB55-4E90-84F5-E834A329DD44}" srcOrd="0" destOrd="0" presId="urn:microsoft.com/office/officeart/2005/8/layout/hList1"/>
    <dgm:cxn modelId="{359A59BF-8DC5-4B79-81AF-5355E38042E7}" type="presParOf" srcId="{0D8618CD-DB55-4E90-84F5-E834A329DD44}" destId="{66F3924A-8A68-4574-91DD-9A2FE3DDA1A8}" srcOrd="0" destOrd="0" presId="urn:microsoft.com/office/officeart/2005/8/layout/hList1"/>
    <dgm:cxn modelId="{58F44A06-3E72-40FA-BD4F-38C802E84D2E}" type="presParOf" srcId="{0D8618CD-DB55-4E90-84F5-E834A329DD44}" destId="{BC71A204-CFDB-44F3-947D-F9F74489BBF4}" srcOrd="1" destOrd="0" presId="urn:microsoft.com/office/officeart/2005/8/layout/hList1"/>
    <dgm:cxn modelId="{4F6FBD19-AC35-4922-843D-74A8D6761CD3}" type="presParOf" srcId="{DAFB2AAD-363E-404C-965D-6B14E786CC7E}" destId="{F1B1F22F-B8F4-4B30-A2C9-F7A1BC542D84}" srcOrd="1" destOrd="0" presId="urn:microsoft.com/office/officeart/2005/8/layout/hList1"/>
    <dgm:cxn modelId="{DCFCB900-198F-4689-BF44-8CE06C45CF24}" type="presParOf" srcId="{DAFB2AAD-363E-404C-965D-6B14E786CC7E}" destId="{B74F51DF-6558-4E09-8A17-409D2255ADAD}" srcOrd="2" destOrd="0" presId="urn:microsoft.com/office/officeart/2005/8/layout/hList1"/>
    <dgm:cxn modelId="{A2A9FDAC-8471-4AC2-B0C8-5312E9D6F1D2}" type="presParOf" srcId="{B74F51DF-6558-4E09-8A17-409D2255ADAD}" destId="{AAA8857E-5EDF-4F66-86B5-6533E17F7F13}" srcOrd="0" destOrd="0" presId="urn:microsoft.com/office/officeart/2005/8/layout/hList1"/>
    <dgm:cxn modelId="{D6C980BE-0D08-4491-9E29-3E169B1F3CBF}" type="presParOf" srcId="{B74F51DF-6558-4E09-8A17-409D2255ADAD}" destId="{D7C225F3-55D0-48E9-8507-98A1169F804E}" srcOrd="1" destOrd="0" presId="urn:microsoft.com/office/officeart/2005/8/layout/hList1"/>
    <dgm:cxn modelId="{49E5CC4D-A08E-430B-8A32-A7B1EED7D19D}" type="presParOf" srcId="{DAFB2AAD-363E-404C-965D-6B14E786CC7E}" destId="{32D7842F-9BAD-4B37-97FF-A71D247896A6}" srcOrd="3" destOrd="0" presId="urn:microsoft.com/office/officeart/2005/8/layout/hList1"/>
    <dgm:cxn modelId="{945AA46E-3513-415C-BDB3-23A8FE5EB610}" type="presParOf" srcId="{DAFB2AAD-363E-404C-965D-6B14E786CC7E}" destId="{C8BD8BD6-7CA0-4E49-8A8C-90A3C2446842}" srcOrd="4" destOrd="0" presId="urn:microsoft.com/office/officeart/2005/8/layout/hList1"/>
    <dgm:cxn modelId="{383454BB-FA25-4A9B-853B-15D8E70E864D}" type="presParOf" srcId="{C8BD8BD6-7CA0-4E49-8A8C-90A3C2446842}" destId="{816C66AD-9F90-4BFD-ADE6-50BD2C770B7D}" srcOrd="0" destOrd="0" presId="urn:microsoft.com/office/officeart/2005/8/layout/hList1"/>
    <dgm:cxn modelId="{D575C07A-6ADC-417C-BB70-5B6A1151C0BF}" type="presParOf" srcId="{C8BD8BD6-7CA0-4E49-8A8C-90A3C2446842}" destId="{36FF504E-2BDA-49EA-B7B5-84BA67E42AE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69B61-B569-4C50-9CE8-DFEE7BB838D9}">
      <dsp:nvSpPr>
        <dsp:cNvPr id="0" name=""/>
        <dsp:cNvSpPr/>
      </dsp:nvSpPr>
      <dsp:spPr>
        <a:xfrm>
          <a:off x="0" y="540787"/>
          <a:ext cx="8379600" cy="807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350" tIns="395732" rIns="650350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Calibri" panose="020F0502020204030204" pitchFamily="34" charset="0"/>
              <a:cs typeface="Calibri" panose="020F0502020204030204" pitchFamily="34" charset="0"/>
            </a:rPr>
            <a:t>To allow for a strong interaction with visible light range </a:t>
          </a:r>
        </a:p>
      </dsp:txBody>
      <dsp:txXfrm>
        <a:off x="0" y="540787"/>
        <a:ext cx="8379600" cy="807975"/>
      </dsp:txXfrm>
    </dsp:sp>
    <dsp:sp modelId="{BE754933-AE4E-4EF0-A6E7-AAEC1426CBD9}">
      <dsp:nvSpPr>
        <dsp:cNvPr id="0" name=""/>
        <dsp:cNvSpPr/>
      </dsp:nvSpPr>
      <dsp:spPr>
        <a:xfrm>
          <a:off x="418980" y="260347"/>
          <a:ext cx="5865720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10" tIns="0" rIns="22171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Calibri" panose="020F0502020204030204" pitchFamily="34" charset="0"/>
              <a:cs typeface="Calibri" panose="020F0502020204030204" pitchFamily="34" charset="0"/>
            </a:rPr>
            <a:t>On the nanoscale </a:t>
          </a:r>
        </a:p>
      </dsp:txBody>
      <dsp:txXfrm>
        <a:off x="446360" y="287727"/>
        <a:ext cx="5810960" cy="506120"/>
      </dsp:txXfrm>
    </dsp:sp>
    <dsp:sp modelId="{84CFE3CC-D1BB-4BE0-88CB-888E16E5EBF6}">
      <dsp:nvSpPr>
        <dsp:cNvPr id="0" name=""/>
        <dsp:cNvSpPr/>
      </dsp:nvSpPr>
      <dsp:spPr>
        <a:xfrm>
          <a:off x="0" y="1702000"/>
          <a:ext cx="8379600" cy="173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350" tIns="395732" rIns="650350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Calibri" panose="020F0502020204030204" pitchFamily="34" charset="0"/>
              <a:cs typeface="Calibri" panose="020F0502020204030204" pitchFamily="34" charset="0"/>
            </a:rPr>
            <a:t>Material of nanoparticle 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Calibri" panose="020F0502020204030204" pitchFamily="34" charset="0"/>
              <a:cs typeface="Calibri" panose="020F0502020204030204" pitchFamily="34" charset="0"/>
            </a:rPr>
            <a:t>Size 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Calibri" panose="020F0502020204030204" pitchFamily="34" charset="0"/>
              <a:cs typeface="Calibri" panose="020F0502020204030204" pitchFamily="34" charset="0"/>
            </a:rPr>
            <a:t>Shape 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Calibri" panose="020F0502020204030204" pitchFamily="34" charset="0"/>
              <a:cs typeface="Calibri" panose="020F0502020204030204" pitchFamily="34" charset="0"/>
            </a:rPr>
            <a:t>Material of surrounding medium </a:t>
          </a:r>
        </a:p>
      </dsp:txBody>
      <dsp:txXfrm>
        <a:off x="0" y="1702000"/>
        <a:ext cx="8379600" cy="1735650"/>
      </dsp:txXfrm>
    </dsp:sp>
    <dsp:sp modelId="{FAA052BF-F766-4707-9247-8E06FAEEB8CE}">
      <dsp:nvSpPr>
        <dsp:cNvPr id="0" name=""/>
        <dsp:cNvSpPr/>
      </dsp:nvSpPr>
      <dsp:spPr>
        <a:xfrm>
          <a:off x="418980" y="1451362"/>
          <a:ext cx="5865720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10" tIns="0" rIns="22171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Calibri" panose="020F0502020204030204" pitchFamily="34" charset="0"/>
              <a:cs typeface="Calibri" panose="020F0502020204030204" pitchFamily="34" charset="0"/>
            </a:rPr>
            <a:t>Interaction with light depends on four main aspects:</a:t>
          </a:r>
        </a:p>
      </dsp:txBody>
      <dsp:txXfrm>
        <a:off x="446360" y="1478742"/>
        <a:ext cx="5810960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D45A1-4CBC-438F-B7DA-DF7F72FD28BD}">
      <dsp:nvSpPr>
        <dsp:cNvPr id="0" name=""/>
        <dsp:cNvSpPr/>
      </dsp:nvSpPr>
      <dsp:spPr>
        <a:xfrm>
          <a:off x="2641" y="19118"/>
          <a:ext cx="2575759" cy="10303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latin typeface="Calibri" panose="020F0502020204030204" pitchFamily="34" charset="0"/>
              <a:cs typeface="Calibri" panose="020F0502020204030204" pitchFamily="34" charset="0"/>
            </a:rPr>
            <a:t>Absorption Cross Section</a:t>
          </a:r>
        </a:p>
      </dsp:txBody>
      <dsp:txXfrm>
        <a:off x="2641" y="19118"/>
        <a:ext cx="2575759" cy="1030303"/>
      </dsp:txXfrm>
    </dsp:sp>
    <dsp:sp modelId="{CC0415C9-971F-4A47-860E-3339F70241E8}">
      <dsp:nvSpPr>
        <dsp:cNvPr id="0" name=""/>
        <dsp:cNvSpPr/>
      </dsp:nvSpPr>
      <dsp:spPr>
        <a:xfrm>
          <a:off x="2641" y="1049422"/>
          <a:ext cx="2575759" cy="245951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>
              <a:latin typeface="Calibri" panose="020F0502020204030204" pitchFamily="34" charset="0"/>
              <a:cs typeface="Calibri" panose="020F0502020204030204" pitchFamily="34" charset="0"/>
            </a:rPr>
            <a:t>Effective area that the particle can absorb light 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Larger means strong absorber</a:t>
          </a:r>
          <a:endParaRPr lang="en-CA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CA" sz="1800" i="1" kern="1200" smtClean="0">
                      <a:latin typeface="Cambria Math" panose="02040503050406030204" pitchFamily="18" charset="0"/>
                      <a:cs typeface="Calibri" panose="020F0502020204030204" pitchFamily="34" charset="0"/>
                    </a:rPr>
                  </m:ctrlPr>
                </m:sSubPr>
                <m:e>
                  <m:r>
                    <a:rPr lang="en-US" sz="1800" b="0" i="1" kern="1200" smtClean="0">
                      <a:latin typeface="Cambria Math" panose="02040503050406030204" pitchFamily="18" charset="0"/>
                      <a:cs typeface="Calibri" panose="020F0502020204030204" pitchFamily="34" charset="0"/>
                    </a:rPr>
                    <m:t>𝐶</m:t>
                  </m:r>
                </m:e>
                <m:sub>
                  <m:r>
                    <a:rPr lang="en-US" sz="1800" b="0" i="1" kern="1200" smtClean="0">
                      <a:latin typeface="Cambria Math" panose="02040503050406030204" pitchFamily="18" charset="0"/>
                      <a:cs typeface="Calibri" panose="020F0502020204030204" pitchFamily="34" charset="0"/>
                    </a:rPr>
                    <m:t>𝑎</m:t>
                  </m:r>
                </m:sub>
              </m:sSub>
              <m:r>
                <a:rPr lang="en-US" sz="1800" b="0" i="1" kern="1200" smtClean="0">
                  <a:latin typeface="Cambria Math" panose="02040503050406030204" pitchFamily="18" charset="0"/>
                  <a:cs typeface="Calibri" panose="020F0502020204030204" pitchFamily="34" charset="0"/>
                </a:rPr>
                <m:t>= </m:t>
              </m:r>
              <m:f>
                <m:fPr>
                  <m:ctrlPr>
                    <a:rPr lang="en-US" sz="1800" b="0" i="1" kern="1200" smtClean="0">
                      <a:latin typeface="Cambria Math" panose="02040503050406030204" pitchFamily="18" charset="0"/>
                      <a:cs typeface="Calibri" panose="020F0502020204030204" pitchFamily="34" charset="0"/>
                    </a:rPr>
                  </m:ctrlPr>
                </m:fPr>
                <m:num>
                  <m:r>
                    <a:rPr lang="en-US" sz="1800" b="0" i="1" kern="1200" smtClean="0">
                      <a:latin typeface="Cambria Math" panose="02040503050406030204" pitchFamily="18" charset="0"/>
                      <a:cs typeface="Calibri" panose="020F0502020204030204" pitchFamily="34" charset="0"/>
                    </a:rPr>
                    <m:t>𝑘</m:t>
                  </m:r>
                </m:num>
                <m:den>
                  <m:sSub>
                    <m:sSubPr>
                      <m:ctrlPr>
                        <a:rPr lang="en-US" sz="1800" b="0" i="1" kern="120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</m:ctrlPr>
                    </m:sSubPr>
                    <m:e>
                      <m:r>
                        <a:rPr lang="en-US" sz="18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𝜀</m:t>
                      </m:r>
                    </m:e>
                    <m:sub>
                      <m:r>
                        <a:rPr lang="en-US" sz="1800" b="0" i="1" kern="120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0</m:t>
                      </m:r>
                    </m:sub>
                  </m:sSub>
                </m:den>
              </m:f>
              <m:r>
                <a:rPr lang="en-US" sz="1800" b="0" i="1" kern="1200" smtClean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m:t>∙</m:t>
              </m:r>
              <m:sSub>
                <m:sSubPr>
                  <m:ctrlPr>
                    <a:rPr lang="en-US" sz="18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</m:ctrlPr>
                </m:sSubPr>
                <m:e>
                  <m:r>
                    <a:rPr lang="en-US" sz="18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m:t>𝛼</m:t>
                  </m:r>
                </m:e>
                <m:sub>
                  <m:r>
                    <a:rPr lang="en-US" sz="18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m:t>𝑖</m:t>
                  </m:r>
                </m:sub>
              </m:sSub>
            </m:oMath>
          </a14:m>
          <a:endParaRPr lang="en-CA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41" y="1049422"/>
        <a:ext cx="2575759" cy="2459519"/>
      </dsp:txXfrm>
    </dsp:sp>
    <dsp:sp modelId="{32AA89A2-B534-4C44-87A5-848EBDA7285C}">
      <dsp:nvSpPr>
        <dsp:cNvPr id="0" name=""/>
        <dsp:cNvSpPr/>
      </dsp:nvSpPr>
      <dsp:spPr>
        <a:xfrm>
          <a:off x="2939007" y="19118"/>
          <a:ext cx="2575759" cy="10303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latin typeface="Calibri" panose="020F0502020204030204" pitchFamily="34" charset="0"/>
              <a:cs typeface="Calibri" panose="020F0502020204030204" pitchFamily="34" charset="0"/>
            </a:rPr>
            <a:t>Scattering Cross Section</a:t>
          </a:r>
        </a:p>
      </dsp:txBody>
      <dsp:txXfrm>
        <a:off x="2939007" y="19118"/>
        <a:ext cx="2575759" cy="1030303"/>
      </dsp:txXfrm>
    </dsp:sp>
    <dsp:sp modelId="{94446B57-7822-41FB-B04D-AAFEF5051AD5}">
      <dsp:nvSpPr>
        <dsp:cNvPr id="0" name=""/>
        <dsp:cNvSpPr/>
      </dsp:nvSpPr>
      <dsp:spPr>
        <a:xfrm>
          <a:off x="2939007" y="1049422"/>
          <a:ext cx="2575759" cy="245951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Effective area that the particle can scatter light </a:t>
          </a:r>
          <a:endParaRPr lang="en-CA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Larger means strong scatterer</a:t>
          </a:r>
          <a:endParaRPr lang="en-CA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CA" sz="1800" i="1" kern="1200" smtClean="0">
                      <a:latin typeface="Cambria Math" panose="02040503050406030204" pitchFamily="18" charset="0"/>
                      <a:cs typeface="Calibri" panose="020F0502020204030204" pitchFamily="34" charset="0"/>
                    </a:rPr>
                  </m:ctrlPr>
                </m:sSubPr>
                <m:e>
                  <m:r>
                    <a:rPr lang="en-US" sz="1800" b="0" i="1" kern="1200" smtClean="0">
                      <a:latin typeface="Cambria Math" panose="02040503050406030204" pitchFamily="18" charset="0"/>
                      <a:cs typeface="Calibri" panose="020F0502020204030204" pitchFamily="34" charset="0"/>
                    </a:rPr>
                    <m:t>𝐶</m:t>
                  </m:r>
                </m:e>
                <m:sub>
                  <m:r>
                    <a:rPr lang="en-US" sz="1800" b="0" i="1" kern="1200" smtClean="0">
                      <a:latin typeface="Cambria Math" panose="02040503050406030204" pitchFamily="18" charset="0"/>
                      <a:cs typeface="Calibri" panose="020F0502020204030204" pitchFamily="34" charset="0"/>
                    </a:rPr>
                    <m:t>𝑠</m:t>
                  </m:r>
                </m:sub>
              </m:sSub>
              <m:r>
                <a:rPr lang="en-US" sz="1800" b="0" i="1" kern="1200" smtClean="0">
                  <a:latin typeface="Cambria Math" panose="02040503050406030204" pitchFamily="18" charset="0"/>
                  <a:cs typeface="Calibri" panose="020F0502020204030204" pitchFamily="34" charset="0"/>
                </a:rPr>
                <m:t>= </m:t>
              </m:r>
              <m:f>
                <m:fPr>
                  <m:ctrlPr>
                    <a:rPr lang="en-US" sz="1800" b="0" i="1" kern="1200" smtClean="0">
                      <a:latin typeface="Cambria Math" panose="02040503050406030204" pitchFamily="18" charset="0"/>
                      <a:cs typeface="Calibri" panose="020F0502020204030204" pitchFamily="34" charset="0"/>
                    </a:rPr>
                  </m:ctrlPr>
                </m:fPr>
                <m:num>
                  <m:sSup>
                    <m:sSupPr>
                      <m:ctrlPr>
                        <a:rPr lang="en-US" sz="1800" b="0" i="1" kern="120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</m:ctrlPr>
                    </m:sSupPr>
                    <m:e>
                      <m:r>
                        <a:rPr lang="en-US" sz="1800" b="0" i="1" kern="120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𝑘</m:t>
                      </m:r>
                    </m:e>
                    <m:sup>
                      <m:r>
                        <a:rPr lang="en-US" sz="1800" b="0" i="1" kern="120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4</m:t>
                      </m:r>
                    </m:sup>
                  </m:sSup>
                </m:num>
                <m:den>
                  <m:r>
                    <a:rPr lang="en-US" sz="1800" b="0" i="1" kern="1200" smtClean="0">
                      <a:latin typeface="Cambria Math" panose="02040503050406030204" pitchFamily="18" charset="0"/>
                      <a:cs typeface="Calibri" panose="020F0502020204030204" pitchFamily="34" charset="0"/>
                    </a:rPr>
                    <m:t>6</m:t>
                  </m:r>
                  <m:r>
                    <a:rPr lang="en-US" sz="18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m:t>𝜋</m:t>
                  </m:r>
                  <m:sSubSup>
                    <m:sSubSupPr>
                      <m:ctrlPr>
                        <a:rPr lang="en-US" sz="18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</m:ctrlPr>
                    </m:sSubSupPr>
                    <m:e>
                      <m:r>
                        <a:rPr lang="en-US" sz="18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𝜀</m:t>
                      </m:r>
                    </m:e>
                    <m:sub>
                      <m:r>
                        <a:rPr lang="en-US" sz="18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</m:t>
                      </m:r>
                    </m:sub>
                    <m:sup>
                      <m:r>
                        <a:rPr lang="en-US" sz="18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2</m:t>
                      </m:r>
                    </m:sup>
                  </m:sSubSup>
                </m:den>
              </m:f>
              <m:r>
                <a:rPr lang="en-US" sz="1800" b="0" i="1" kern="1200" smtClean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m:t>∙</m:t>
              </m:r>
              <m:d>
                <m:dPr>
                  <m:begChr m:val="|"/>
                  <m:endChr m:val="|"/>
                  <m:ctrlPr>
                    <a:rPr lang="en-US" sz="18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</m:ctrlPr>
                </m:dPr>
                <m:e>
                  <m:r>
                    <a:rPr lang="en-US" sz="18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m:t>𝛼</m:t>
                  </m:r>
                </m:e>
              </m:d>
            </m:oMath>
          </a14:m>
          <a:endParaRPr lang="en-CA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39007" y="1049422"/>
        <a:ext cx="2575759" cy="2459519"/>
      </dsp:txXfrm>
    </dsp:sp>
    <dsp:sp modelId="{CB864CD5-C6C1-43C3-BC50-5E00613D762C}">
      <dsp:nvSpPr>
        <dsp:cNvPr id="0" name=""/>
        <dsp:cNvSpPr/>
      </dsp:nvSpPr>
      <dsp:spPr>
        <a:xfrm>
          <a:off x="5875372" y="19118"/>
          <a:ext cx="2575759" cy="10303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latin typeface="Calibri" panose="020F0502020204030204" pitchFamily="34" charset="0"/>
              <a:cs typeface="Calibri" panose="020F0502020204030204" pitchFamily="34" charset="0"/>
            </a:rPr>
            <a:t>Extinction Cross Section</a:t>
          </a:r>
        </a:p>
      </dsp:txBody>
      <dsp:txXfrm>
        <a:off x="5875372" y="19118"/>
        <a:ext cx="2575759" cy="1030303"/>
      </dsp:txXfrm>
    </dsp:sp>
    <dsp:sp modelId="{CD86A889-703A-4E20-9350-D9E846D9DC80}">
      <dsp:nvSpPr>
        <dsp:cNvPr id="0" name=""/>
        <dsp:cNvSpPr/>
      </dsp:nvSpPr>
      <dsp:spPr>
        <a:xfrm>
          <a:off x="5875372" y="1049422"/>
          <a:ext cx="2575759" cy="245951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Total loss of incident light </a:t>
          </a:r>
          <a:endParaRPr lang="en-CA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CA" sz="1800" i="1" kern="1200" smtClean="0">
                      <a:latin typeface="Cambria Math" panose="02040503050406030204" pitchFamily="18" charset="0"/>
                      <a:cs typeface="Calibri" panose="020F0502020204030204" pitchFamily="34" charset="0"/>
                    </a:rPr>
                  </m:ctrlPr>
                </m:sSubPr>
                <m:e>
                  <m:r>
                    <a:rPr lang="en-US" sz="1800" b="0" i="1" kern="1200" smtClean="0">
                      <a:latin typeface="Cambria Math" panose="02040503050406030204" pitchFamily="18" charset="0"/>
                      <a:cs typeface="Calibri" panose="020F0502020204030204" pitchFamily="34" charset="0"/>
                    </a:rPr>
                    <m:t>𝐶</m:t>
                  </m:r>
                </m:e>
                <m:sub>
                  <m:r>
                    <a:rPr lang="en-US" sz="1800" b="0" i="1" kern="1200" smtClean="0">
                      <a:latin typeface="Cambria Math" panose="02040503050406030204" pitchFamily="18" charset="0"/>
                      <a:cs typeface="Calibri" panose="020F0502020204030204" pitchFamily="34" charset="0"/>
                    </a:rPr>
                    <m:t>𝑒</m:t>
                  </m:r>
                </m:sub>
              </m:sSub>
              <m:r>
                <a:rPr lang="en-US" sz="1800" b="0" i="1" kern="1200" smtClean="0">
                  <a:latin typeface="Cambria Math" panose="02040503050406030204" pitchFamily="18" charset="0"/>
                  <a:cs typeface="Calibri" panose="020F0502020204030204" pitchFamily="34" charset="0"/>
                </a:rPr>
                <m:t>= </m:t>
              </m:r>
              <m:sSub>
                <m:sSubPr>
                  <m:ctrlPr>
                    <a:rPr lang="en-US" sz="1800" b="0" i="1" kern="1200" smtClean="0">
                      <a:latin typeface="Cambria Math" panose="02040503050406030204" pitchFamily="18" charset="0"/>
                      <a:cs typeface="Calibri" panose="020F0502020204030204" pitchFamily="34" charset="0"/>
                    </a:rPr>
                  </m:ctrlPr>
                </m:sSubPr>
                <m:e>
                  <m:r>
                    <a:rPr lang="en-US" sz="1800" b="0" i="1" kern="1200" smtClean="0">
                      <a:latin typeface="Cambria Math" panose="02040503050406030204" pitchFamily="18" charset="0"/>
                      <a:cs typeface="Calibri" panose="020F0502020204030204" pitchFamily="34" charset="0"/>
                    </a:rPr>
                    <m:t>𝐶</m:t>
                  </m:r>
                </m:e>
                <m:sub>
                  <m:r>
                    <a:rPr lang="en-US" sz="1800" b="0" i="1" kern="1200" smtClean="0">
                      <a:latin typeface="Cambria Math" panose="02040503050406030204" pitchFamily="18" charset="0"/>
                      <a:cs typeface="Calibri" panose="020F0502020204030204" pitchFamily="34" charset="0"/>
                    </a:rPr>
                    <m:t>𝑎</m:t>
                  </m:r>
                </m:sub>
              </m:sSub>
              <m:r>
                <a:rPr lang="en-US" sz="1800" b="0" i="1" kern="1200" smtClean="0">
                  <a:latin typeface="Cambria Math" panose="02040503050406030204" pitchFamily="18" charset="0"/>
                  <a:cs typeface="Calibri" panose="020F0502020204030204" pitchFamily="34" charset="0"/>
                </a:rPr>
                <m:t>+</m:t>
              </m:r>
              <m:sSub>
                <m:sSubPr>
                  <m:ctrlPr>
                    <a:rPr lang="en-US" sz="1800" b="0" i="1" kern="1200" smtClean="0">
                      <a:latin typeface="Cambria Math" panose="02040503050406030204" pitchFamily="18" charset="0"/>
                      <a:cs typeface="Calibri" panose="020F0502020204030204" pitchFamily="34" charset="0"/>
                    </a:rPr>
                  </m:ctrlPr>
                </m:sSubPr>
                <m:e>
                  <m:r>
                    <a:rPr lang="en-US" sz="1800" b="0" i="1" kern="1200" smtClean="0">
                      <a:latin typeface="Cambria Math" panose="02040503050406030204" pitchFamily="18" charset="0"/>
                      <a:cs typeface="Calibri" panose="020F0502020204030204" pitchFamily="34" charset="0"/>
                    </a:rPr>
                    <m:t>𝐶</m:t>
                  </m:r>
                </m:e>
                <m:sub>
                  <m:r>
                    <a:rPr lang="en-US" sz="1800" b="0" i="1" kern="1200" smtClean="0">
                      <a:latin typeface="Cambria Math" panose="02040503050406030204" pitchFamily="18" charset="0"/>
                      <a:cs typeface="Calibri" panose="020F0502020204030204" pitchFamily="34" charset="0"/>
                    </a:rPr>
                    <m:t>𝑠</m:t>
                  </m:r>
                </m:sub>
              </m:sSub>
            </m:oMath>
          </a14:m>
          <a:endParaRPr lang="en-CA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875372" y="1049422"/>
        <a:ext cx="2575759" cy="24595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3924A-8A68-4574-91DD-9A2FE3DDA1A8}">
      <dsp:nvSpPr>
        <dsp:cNvPr id="0" name=""/>
        <dsp:cNvSpPr/>
      </dsp:nvSpPr>
      <dsp:spPr>
        <a:xfrm>
          <a:off x="2641" y="1033196"/>
          <a:ext cx="2575759" cy="9068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Number of </a:t>
          </a:r>
          <a:r>
            <a:rPr lang="en-U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Nanoseeds</a:t>
          </a: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000" i="1" kern="1200" dirty="0">
              <a:latin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en-CA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41" y="1033196"/>
        <a:ext cx="2575759" cy="906826"/>
      </dsp:txXfrm>
    </dsp:sp>
    <dsp:sp modelId="{BC71A204-CFDB-44F3-947D-F9F74489BBF4}">
      <dsp:nvSpPr>
        <dsp:cNvPr id="0" name=""/>
        <dsp:cNvSpPr/>
      </dsp:nvSpPr>
      <dsp:spPr>
        <a:xfrm>
          <a:off x="2641" y="1940023"/>
          <a:ext cx="2575759" cy="163052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>
              <a:latin typeface="Calibri" panose="020F0502020204030204" pitchFamily="34" charset="0"/>
              <a:cs typeface="Calibri" panose="020F0502020204030204" pitchFamily="34" charset="0"/>
            </a:rPr>
            <a:t>Need a fixed value based off how full layer of </a:t>
          </a:r>
          <a:r>
            <a:rPr lang="en-CA" sz="1400" kern="1200" dirty="0" err="1">
              <a:latin typeface="Calibri" panose="020F0502020204030204" pitchFamily="34" charset="0"/>
              <a:cs typeface="Calibri" panose="020F0502020204030204" pitchFamily="34" charset="0"/>
            </a:rPr>
            <a:t>nanoseeds</a:t>
          </a:r>
          <a:r>
            <a:rPr lang="en-CA" sz="1400" kern="1200" dirty="0">
              <a:latin typeface="Calibri" panose="020F0502020204030204" pitchFamily="34" charset="0"/>
              <a:cs typeface="Calibri" panose="020F0502020204030204" pitchFamily="34" charset="0"/>
            </a:rPr>
            <a:t> will be, </a:t>
          </a:r>
          <a:r>
            <a:rPr lang="en-CA" sz="1400" i="1" kern="1200" dirty="0" err="1">
              <a:latin typeface="Calibri" panose="020F0502020204030204" pitchFamily="34" charset="0"/>
              <a:cs typeface="Calibri" panose="020F0502020204030204" pitchFamily="34" charset="0"/>
            </a:rPr>
            <a:t>f</a:t>
          </a:r>
          <a:r>
            <a:rPr lang="en-CA" sz="1400" i="1" kern="1200" baseline="-25000" dirty="0" err="1">
              <a:latin typeface="Calibri" panose="020F0502020204030204" pitchFamily="34" charset="0"/>
              <a:cs typeface="Calibri" panose="020F0502020204030204" pitchFamily="34" charset="0"/>
            </a:rPr>
            <a:t>v</a:t>
          </a:r>
          <a:r>
            <a:rPr lang="en-CA" sz="1400" i="1" kern="1200" dirty="0">
              <a:latin typeface="Calibri" panose="020F0502020204030204" pitchFamily="34" charset="0"/>
              <a:cs typeface="Calibri" panose="020F0502020204030204" pitchFamily="34" charset="0"/>
            </a:rPr>
            <a:t> = 0.16</a:t>
          </a:r>
          <a:endParaRPr lang="en-C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14:m xmlns:a14="http://schemas.microsoft.com/office/drawing/2010/main">
            <m:oMath xmlns:m="http://schemas.openxmlformats.org/officeDocument/2006/math">
              <m:r>
                <a:rPr lang="en-US" sz="1600" b="0" i="1" kern="1200" smtClean="0">
                  <a:latin typeface="Cambria Math" panose="02040503050406030204" pitchFamily="18" charset="0"/>
                  <a:cs typeface="Calibri" panose="020F0502020204030204" pitchFamily="34" charset="0"/>
                </a:rPr>
                <m:t>𝑁</m:t>
              </m:r>
              <m:r>
                <a:rPr lang="en-CA" sz="1600" b="0" i="1" kern="1200" smtClean="0">
                  <a:latin typeface="Cambria Math" panose="02040503050406030204" pitchFamily="18" charset="0"/>
                  <a:cs typeface="Calibri" panose="020F0502020204030204" pitchFamily="34" charset="0"/>
                </a:rPr>
                <m:t>=</m:t>
              </m:r>
              <m:sSub>
                <m:sSubPr>
                  <m:ctrlPr>
                    <a:rPr lang="en-CA" sz="1600" b="0" i="1" kern="1200" smtClean="0">
                      <a:latin typeface="Cambria Math" panose="02040503050406030204" pitchFamily="18" charset="0"/>
                      <a:cs typeface="Calibri" panose="020F0502020204030204" pitchFamily="34" charset="0"/>
                    </a:rPr>
                  </m:ctrlPr>
                </m:sSubPr>
                <m:e>
                  <m:r>
                    <a:rPr lang="en-CA" sz="1600" b="0" i="1" kern="1200" smtClean="0">
                      <a:latin typeface="Cambria Math" panose="02040503050406030204" pitchFamily="18" charset="0"/>
                      <a:cs typeface="Calibri" panose="020F0502020204030204" pitchFamily="34" charset="0"/>
                    </a:rPr>
                    <m:t>𝑓</m:t>
                  </m:r>
                </m:e>
                <m:sub>
                  <m:r>
                    <a:rPr lang="en-CA" sz="1600" b="0" i="1" kern="1200" smtClean="0">
                      <a:latin typeface="Cambria Math" panose="02040503050406030204" pitchFamily="18" charset="0"/>
                      <a:cs typeface="Calibri" panose="020F0502020204030204" pitchFamily="34" charset="0"/>
                    </a:rPr>
                    <m:t>𝑣</m:t>
                  </m:r>
                </m:sub>
              </m:sSub>
              <m:r>
                <a:rPr lang="en-CA" sz="1600" b="0" i="1" kern="1200" smtClean="0">
                  <a:latin typeface="Cambria Math" panose="02040503050406030204" pitchFamily="18" charset="0"/>
                  <a:cs typeface="Calibri" panose="020F0502020204030204" pitchFamily="34" charset="0"/>
                </a:rPr>
                <m:t> </m:t>
              </m:r>
              <m:f>
                <m:fPr>
                  <m:ctrlPr>
                    <a:rPr lang="en-CA" sz="1600" b="0" i="1" kern="1200" smtClean="0">
                      <a:latin typeface="Cambria Math" panose="02040503050406030204" pitchFamily="18" charset="0"/>
                      <a:cs typeface="Calibri" panose="020F0502020204030204" pitchFamily="34" charset="0"/>
                    </a:rPr>
                  </m:ctrlPr>
                </m:fPr>
                <m:num>
                  <m:sSup>
                    <m:sSupPr>
                      <m:ctrlPr>
                        <a:rPr lang="en-CA" sz="1600" b="0" i="1" kern="120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</m:ctrlPr>
                    </m:sSupPr>
                    <m:e>
                      <m:r>
                        <a:rPr lang="en-CA" sz="1600" b="0" i="1" kern="120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CA" sz="1600" b="0" i="1" kern="120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𝑆</m:t>
                      </m:r>
                      <m:r>
                        <a:rPr lang="en-CA" sz="1600" b="0" i="1" kern="120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+2</m:t>
                      </m:r>
                      <m:r>
                        <a:rPr lang="en-CA" sz="1600" b="0" i="1" kern="120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  <m:r>
                        <a:rPr lang="en-CA" sz="1600" b="0" i="1" kern="120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e>
                    <m:sup>
                      <m:r>
                        <a:rPr lang="en-CA" sz="1600" b="0" i="1" kern="120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3</m:t>
                      </m:r>
                    </m:sup>
                  </m:sSup>
                  <m:r>
                    <a:rPr lang="en-CA" sz="1600" b="0" i="1" kern="1200" smtClean="0">
                      <a:latin typeface="Cambria Math" panose="02040503050406030204" pitchFamily="18" charset="0"/>
                      <a:cs typeface="Calibri" panose="020F0502020204030204" pitchFamily="34" charset="0"/>
                    </a:rPr>
                    <m:t> −</m:t>
                  </m:r>
                  <m:sSup>
                    <m:sSupPr>
                      <m:ctrlPr>
                        <a:rPr lang="en-CA" sz="1600" b="0" i="1" kern="120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</m:ctrlPr>
                    </m:sSupPr>
                    <m:e>
                      <m:r>
                        <a:rPr lang="en-CA" sz="1600" b="0" i="1" kern="120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𝑆</m:t>
                      </m:r>
                    </m:e>
                    <m:sup>
                      <m:r>
                        <a:rPr lang="en-CA" sz="1600" b="0" i="1" kern="120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3</m:t>
                      </m:r>
                    </m:sup>
                  </m:sSup>
                </m:num>
                <m:den>
                  <m:sSup>
                    <m:sSupPr>
                      <m:ctrlPr>
                        <a:rPr lang="en-CA" sz="1600" b="0" i="1" kern="120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</m:ctrlPr>
                    </m:sSupPr>
                    <m:e>
                      <m:r>
                        <a:rPr lang="en-CA" sz="1600" b="0" i="1" kern="120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e>
                    <m:sup>
                      <m:r>
                        <a:rPr lang="en-CA" sz="1600" b="0" i="1" kern="120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3</m:t>
                      </m:r>
                    </m:sup>
                  </m:sSup>
                </m:den>
              </m:f>
            </m:oMath>
          </a14:m>
          <a:endParaRPr lang="en-CA" sz="1100" kern="1200" dirty="0"/>
        </a:p>
      </dsp:txBody>
      <dsp:txXfrm>
        <a:off x="2641" y="1940023"/>
        <a:ext cx="2575759" cy="1630529"/>
      </dsp:txXfrm>
    </dsp:sp>
    <dsp:sp modelId="{AAA8857E-5EDF-4F66-86B5-6533E17F7F13}">
      <dsp:nvSpPr>
        <dsp:cNvPr id="0" name=""/>
        <dsp:cNvSpPr/>
      </dsp:nvSpPr>
      <dsp:spPr>
        <a:xfrm>
          <a:off x="2939007" y="1033196"/>
          <a:ext cx="2575759" cy="9068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latin typeface="Calibri" panose="020F0502020204030204" pitchFamily="34" charset="0"/>
              <a:cs typeface="Calibri" panose="020F0502020204030204" pitchFamily="34" charset="0"/>
            </a:rPr>
            <a:t>Number of Latitudinal Circles around Half of Sphere, </a:t>
          </a:r>
          <a:r>
            <a:rPr lang="en-CA" sz="1800" i="1" kern="1200" dirty="0">
              <a:latin typeface="Calibri" panose="020F0502020204030204" pitchFamily="34" charset="0"/>
              <a:cs typeface="Calibri" panose="020F0502020204030204" pitchFamily="34" charset="0"/>
            </a:rPr>
            <a:t>m</a:t>
          </a:r>
          <a:endParaRPr lang="en-CA" sz="1800" kern="1200" dirty="0"/>
        </a:p>
      </dsp:txBody>
      <dsp:txXfrm>
        <a:off x="2939007" y="1033196"/>
        <a:ext cx="2575759" cy="906826"/>
      </dsp:txXfrm>
    </dsp:sp>
    <dsp:sp modelId="{D7C225F3-55D0-48E9-8507-98A1169F804E}">
      <dsp:nvSpPr>
        <dsp:cNvPr id="0" name=""/>
        <dsp:cNvSpPr/>
      </dsp:nvSpPr>
      <dsp:spPr>
        <a:xfrm>
          <a:off x="2939007" y="1940023"/>
          <a:ext cx="2575759" cy="163052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>
              <a:latin typeface="Calibri" panose="020F0502020204030204" pitchFamily="34" charset="0"/>
              <a:cs typeface="Calibri" panose="020F0502020204030204" pitchFamily="34" charset="0"/>
            </a:rPr>
            <a:t>Half the sphere used to later mirror </a:t>
          </a:r>
          <a:endParaRPr lang="en-CA" sz="1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14:m xmlns:a14="http://schemas.microsoft.com/office/drawing/2010/main">
            <m:oMath xmlns:m="http://schemas.openxmlformats.org/officeDocument/2006/math">
              <m:r>
                <a:rPr lang="en-CA" sz="1600" b="0" i="1" kern="1200" smtClean="0">
                  <a:latin typeface="Cambria Math" panose="02040503050406030204" pitchFamily="18" charset="0"/>
                  <a:cs typeface="Calibri" panose="020F0502020204030204" pitchFamily="34" charset="0"/>
                </a:rPr>
                <m:t>𝑚</m:t>
              </m:r>
              <m:r>
                <a:rPr lang="en-CA" sz="1600" b="0" i="1" kern="1200" smtClean="0">
                  <a:latin typeface="Cambria Math" panose="02040503050406030204" pitchFamily="18" charset="0"/>
                  <a:cs typeface="Calibri" panose="020F0502020204030204" pitchFamily="34" charset="0"/>
                </a:rPr>
                <m:t>= </m:t>
              </m:r>
              <m:rad>
                <m:radPr>
                  <m:degHide m:val="on"/>
                  <m:ctrlPr>
                    <a:rPr lang="en-CA" sz="1600" b="0" i="1" kern="1200" smtClean="0">
                      <a:latin typeface="Cambria Math" panose="02040503050406030204" pitchFamily="18" charset="0"/>
                      <a:cs typeface="Calibri" panose="020F0502020204030204" pitchFamily="34" charset="0"/>
                    </a:rPr>
                  </m:ctrlPr>
                </m:radPr>
                <m:deg/>
                <m:e>
                  <m:f>
                    <m:fPr>
                      <m:ctrlPr>
                        <a:rPr lang="en-CA" sz="1600" b="0" i="1" kern="120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</m:ctrlPr>
                    </m:fPr>
                    <m:num>
                      <m:f>
                        <m:fPr>
                          <m:ctrlPr>
                            <a:rPr lang="en-CA" sz="1600" b="0" i="1" kern="120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1600" b="0" i="1" kern="120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𝑁</m:t>
                          </m:r>
                        </m:num>
                        <m:den>
                          <m:r>
                            <a:rPr lang="en-CA" sz="1600" b="0" i="1" kern="120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r>
                        <a:rPr lang="en-CA" sz="16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en-CA" sz="16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𝜋</m:t>
                      </m:r>
                    </m:num>
                    <m:den>
                      <m:r>
                        <a:rPr lang="en-CA" sz="1600" b="0" i="1" kern="120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8</m:t>
                      </m:r>
                    </m:den>
                  </m:f>
                </m:e>
              </m:rad>
            </m:oMath>
          </a14:m>
          <a:endParaRPr lang="en-CA" sz="1600" kern="1200" dirty="0"/>
        </a:p>
      </dsp:txBody>
      <dsp:txXfrm>
        <a:off x="2939007" y="1940023"/>
        <a:ext cx="2575759" cy="1630529"/>
      </dsp:txXfrm>
    </dsp:sp>
    <dsp:sp modelId="{816C66AD-9F90-4BFD-ADE6-50BD2C770B7D}">
      <dsp:nvSpPr>
        <dsp:cNvPr id="0" name=""/>
        <dsp:cNvSpPr/>
      </dsp:nvSpPr>
      <dsp:spPr>
        <a:xfrm>
          <a:off x="5875372" y="1033196"/>
          <a:ext cx="2575759" cy="9068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Number of </a:t>
          </a:r>
          <a:r>
            <a:rPr lang="en-CA" sz="1800" kern="1200" dirty="0" err="1"/>
            <a:t>Nanoseeds</a:t>
          </a:r>
          <a:r>
            <a:rPr lang="en-CA" sz="1800" kern="1200" dirty="0"/>
            <a:t> in Each Latitudinal Circle, </a:t>
          </a:r>
          <a:r>
            <a:rPr lang="en-CA" sz="1800" i="1" kern="1200" dirty="0"/>
            <a:t>k(q), </a:t>
          </a:r>
          <a14:m xmlns:a14="http://schemas.microsoft.com/office/drawing/2010/main">
            <m:oMath xmlns:m="http://schemas.openxmlformats.org/officeDocument/2006/math">
              <m:r>
                <a:rPr lang="en-CA" sz="1800" b="0" i="1" kern="1200" smtClean="0">
                  <a:latin typeface="Cambria Math" panose="02040503050406030204" pitchFamily="18" charset="0"/>
                </a:rPr>
                <m:t>𝑞</m:t>
              </m:r>
              <m:r>
                <a:rPr lang="en-CA" sz="1800" b="0" i="1" kern="1200" smtClean="0">
                  <a:latin typeface="Cambria Math" panose="02040503050406030204" pitchFamily="18" charset="0"/>
                </a:rPr>
                <m:t> </m:t>
              </m:r>
              <m:r>
                <a:rPr lang="en-CA" sz="18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𝜖</m:t>
              </m:r>
              <m:r>
                <a:rPr lang="en-CA" sz="18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 [1, </m:t>
              </m:r>
              <m:r>
                <a:rPr lang="en-CA" sz="18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𝑚</m:t>
              </m:r>
              <m:r>
                <a:rPr lang="en-CA" sz="18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]</m:t>
              </m:r>
            </m:oMath>
          </a14:m>
          <a:endParaRPr lang="en-CA" sz="1800" kern="1200" dirty="0"/>
        </a:p>
      </dsp:txBody>
      <dsp:txXfrm>
        <a:off x="5875372" y="1033196"/>
        <a:ext cx="2575759" cy="906826"/>
      </dsp:txXfrm>
    </dsp:sp>
    <dsp:sp modelId="{36FF504E-2BDA-49EA-B7B5-84BA67E42AEB}">
      <dsp:nvSpPr>
        <dsp:cNvPr id="0" name=""/>
        <dsp:cNvSpPr/>
      </dsp:nvSpPr>
      <dsp:spPr>
        <a:xfrm>
          <a:off x="5875372" y="1940023"/>
          <a:ext cx="2575759" cy="163052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Each latitudinal circle will have a different radius, cannot all have the same number of particles </a:t>
          </a:r>
          <a:endParaRPr lang="en-CA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14:m xmlns:a14="http://schemas.microsoft.com/office/drawing/2010/main">
            <m:oMath xmlns:m="http://schemas.openxmlformats.org/officeDocument/2006/math">
              <m:r>
                <a:rPr lang="en-CA" sz="1600" b="0" i="1" kern="1200" smtClean="0">
                  <a:latin typeface="Cambria Math" panose="02040503050406030204" pitchFamily="18" charset="0"/>
                  <a:cs typeface="Calibri" panose="020F0502020204030204" pitchFamily="34" charset="0"/>
                </a:rPr>
                <m:t>𝑘</m:t>
              </m:r>
              <m:d>
                <m:dPr>
                  <m:ctrlPr>
                    <a:rPr lang="en-CA" sz="1600" b="0" i="1" kern="1200" smtClean="0">
                      <a:latin typeface="Cambria Math" panose="02040503050406030204" pitchFamily="18" charset="0"/>
                      <a:cs typeface="Calibri" panose="020F0502020204030204" pitchFamily="34" charset="0"/>
                    </a:rPr>
                  </m:ctrlPr>
                </m:dPr>
                <m:e>
                  <m:r>
                    <a:rPr lang="en-CA" sz="1600" b="0" i="1" kern="1200" smtClean="0">
                      <a:latin typeface="Cambria Math" panose="02040503050406030204" pitchFamily="18" charset="0"/>
                      <a:cs typeface="Calibri" panose="020F0502020204030204" pitchFamily="34" charset="0"/>
                    </a:rPr>
                    <m:t>𝑞</m:t>
                  </m:r>
                </m:e>
              </m:d>
              <m:r>
                <a:rPr lang="en-CA" sz="1600" b="0" i="1" kern="1200" smtClean="0">
                  <a:latin typeface="Cambria Math" panose="02040503050406030204" pitchFamily="18" charset="0"/>
                  <a:cs typeface="Calibri" panose="020F0502020204030204" pitchFamily="34" charset="0"/>
                </a:rPr>
                <m:t>= </m:t>
              </m:r>
              <m:f>
                <m:fPr>
                  <m:ctrlPr>
                    <a:rPr lang="en-CA" sz="1600" b="0" i="1" kern="1200" smtClean="0">
                      <a:latin typeface="Cambria Math" panose="02040503050406030204" pitchFamily="18" charset="0"/>
                      <a:cs typeface="Calibri" panose="020F0502020204030204" pitchFamily="34" charset="0"/>
                    </a:rPr>
                  </m:ctrlPr>
                </m:fPr>
                <m:num>
                  <m:r>
                    <a:rPr lang="en-US" sz="1600" b="0" i="1" kern="1200" smtClean="0">
                      <a:latin typeface="Cambria Math" panose="02040503050406030204" pitchFamily="18" charset="0"/>
                      <a:cs typeface="Calibri" panose="020F0502020204030204" pitchFamily="34" charset="0"/>
                    </a:rPr>
                    <m:t>𝑁</m:t>
                  </m:r>
                  <m:r>
                    <a:rPr lang="en-CA" sz="1600" b="0" i="1" kern="1200" smtClean="0">
                      <a:latin typeface="Cambria Math" panose="02040503050406030204" pitchFamily="18" charset="0"/>
                      <a:cs typeface="Calibri" panose="020F0502020204030204" pitchFamily="34" charset="0"/>
                    </a:rPr>
                    <m:t> ∙ </m:t>
                  </m:r>
                  <m:func>
                    <m:funcPr>
                      <m:ctrlPr>
                        <a:rPr lang="en-CA" sz="16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</m:ctrlPr>
                    </m:funcPr>
                    <m:fName>
                      <m:r>
                        <m:rPr>
                          <m:sty m:val="p"/>
                        </m:rPr>
                        <a:rPr lang="en-CA" sz="1600" b="0" i="0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sin</m:t>
                      </m:r>
                    </m:fName>
                    <m:e>
                      <m:d>
                        <m:dPr>
                          <m:begChr m:val="["/>
                          <m:endChr m:val="]"/>
                          <m:ctrlPr>
                            <a:rPr lang="en-CA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CA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CA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𝑞</m:t>
                          </m:r>
                          <m:r>
                            <a:rPr lang="en-CA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− </m:t>
                          </m:r>
                          <m:f>
                            <m:fPr>
                              <m:ctrlPr>
                                <a:rPr lang="en-CA" sz="1600" b="0" i="1" kern="12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CA" sz="1600" b="0" i="1" kern="12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CA" sz="1600" b="0" i="1" kern="12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CA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)∙(</m:t>
                          </m:r>
                          <m:f>
                            <m:fPr>
                              <m:ctrlPr>
                                <a:rPr lang="en-CA" sz="1600" b="0" i="1" kern="12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CA" sz="1600" b="0" i="1" kern="12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CA" sz="1600" b="0" i="1" kern="12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  <m:r>
                                <a:rPr lang="en-CA" sz="1600" b="0" i="1" kern="12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CA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e>
                      </m:d>
                    </m:e>
                  </m:func>
                </m:num>
                <m:den>
                  <m:func>
                    <m:funcPr>
                      <m:ctrlPr>
                        <a:rPr lang="en-CA" sz="1600" b="0" i="1" kern="120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</m:ctrlPr>
                    </m:funcPr>
                    <m:fName>
                      <m:r>
                        <m:rPr>
                          <m:sty m:val="p"/>
                        </m:rPr>
                        <a:rPr lang="en-CA" sz="1600" b="0" i="0" kern="120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csc</m:t>
                      </m:r>
                    </m:fName>
                    <m:e>
                      <m:d>
                        <m:dPr>
                          <m:ctrlPr>
                            <a:rPr lang="en-CA" sz="1600" b="0" i="1" kern="120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1600" b="0" i="1" kern="120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CA" sz="1600" b="0" i="1" kern="12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CA" sz="1600" b="0" i="1" kern="120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4</m:t>
                              </m:r>
                              <m:r>
                                <a:rPr lang="en-CA" sz="1600" b="0" i="1" kern="120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</m:e>
                  </m:func>
                </m:den>
              </m:f>
            </m:oMath>
          </a14:m>
          <a:endParaRPr lang="en-CA" sz="1600" kern="1200" dirty="0"/>
        </a:p>
      </dsp:txBody>
      <dsp:txXfrm>
        <a:off x="5875372" y="1940023"/>
        <a:ext cx="2575759" cy="1630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Created uniformly, lower fill fraction to prevent overlapping </a:t>
            </a:r>
          </a:p>
        </p:txBody>
      </p:sp>
    </p:spTree>
    <p:extLst>
      <p:ext uri="{BB962C8B-B14F-4D97-AF65-F5344CB8AC3E}">
        <p14:creationId xmlns:p14="http://schemas.microsoft.com/office/powerpoint/2010/main" val="1934297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39682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Real part is negative for metals (permittivity) </a:t>
            </a:r>
          </a:p>
        </p:txBody>
      </p:sp>
    </p:spTree>
    <p:extLst>
      <p:ext uri="{BB962C8B-B14F-4D97-AF65-F5344CB8AC3E}">
        <p14:creationId xmlns:p14="http://schemas.microsoft.com/office/powerpoint/2010/main" val="195871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7397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b1a20538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2b1a20538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87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Peaks are for dipole, </a:t>
            </a:r>
            <a:r>
              <a:rPr lang="en-CA" dirty="0" err="1"/>
              <a:t>quadrapole</a:t>
            </a:r>
            <a:r>
              <a:rPr lang="en-CA" dirty="0"/>
              <a:t>, eight- poles… </a:t>
            </a:r>
          </a:p>
        </p:txBody>
      </p:sp>
    </p:spTree>
    <p:extLst>
      <p:ext uri="{BB962C8B-B14F-4D97-AF65-F5344CB8AC3E}">
        <p14:creationId xmlns:p14="http://schemas.microsoft.com/office/powerpoint/2010/main" val="789235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b1a20538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2b1a20538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8843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Tie back to introduction </a:t>
            </a:r>
          </a:p>
        </p:txBody>
      </p:sp>
    </p:spTree>
    <p:extLst>
      <p:ext uri="{BB962C8B-B14F-4D97-AF65-F5344CB8AC3E}">
        <p14:creationId xmlns:p14="http://schemas.microsoft.com/office/powerpoint/2010/main" val="15953967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PML is used to kill the back scattering</a:t>
            </a:r>
          </a:p>
          <a:p>
            <a:r>
              <a:rPr lang="en-CA" dirty="0"/>
              <a:t>Emphasize the legend </a:t>
            </a:r>
          </a:p>
          <a:p>
            <a:r>
              <a:rPr lang="en-CA" dirty="0"/>
              <a:t>Make figures larger </a:t>
            </a:r>
          </a:p>
        </p:txBody>
      </p:sp>
    </p:spTree>
    <p:extLst>
      <p:ext uri="{BB962C8B-B14F-4D97-AF65-F5344CB8AC3E}">
        <p14:creationId xmlns:p14="http://schemas.microsoft.com/office/powerpoint/2010/main" val="2895185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61439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Convex lens and onion skin in microscope</a:t>
            </a:r>
          </a:p>
        </p:txBody>
      </p:sp>
    </p:spTree>
    <p:extLst>
      <p:ext uri="{BB962C8B-B14F-4D97-AF65-F5344CB8AC3E}">
        <p14:creationId xmlns:p14="http://schemas.microsoft.com/office/powerpoint/2010/main" val="1136159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73118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8424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7734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9874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9288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Reasons &amp; examples</a:t>
            </a:r>
          </a:p>
        </p:txBody>
      </p:sp>
    </p:spTree>
    <p:extLst>
      <p:ext uri="{BB962C8B-B14F-4D97-AF65-F5344CB8AC3E}">
        <p14:creationId xmlns:p14="http://schemas.microsoft.com/office/powerpoint/2010/main" val="3894615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Peaks are maximum interference with particle</a:t>
            </a:r>
          </a:p>
        </p:txBody>
      </p:sp>
    </p:spTree>
    <p:extLst>
      <p:ext uri="{BB962C8B-B14F-4D97-AF65-F5344CB8AC3E}">
        <p14:creationId xmlns:p14="http://schemas.microsoft.com/office/powerpoint/2010/main" val="3277415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DO NOT SAY CREATE</a:t>
            </a:r>
          </a:p>
          <a:p>
            <a:r>
              <a:rPr lang="en-CA" dirty="0"/>
              <a:t>Called Vesicle because it looks like the lipids, or vesicles, on a cell </a:t>
            </a:r>
          </a:p>
          <a:p>
            <a:r>
              <a:rPr lang="en-CA" dirty="0"/>
              <a:t>Has been fabricated experimentally </a:t>
            </a:r>
          </a:p>
        </p:txBody>
      </p:sp>
    </p:spTree>
    <p:extLst>
      <p:ext uri="{BB962C8B-B14F-4D97-AF65-F5344CB8AC3E}">
        <p14:creationId xmlns:p14="http://schemas.microsoft.com/office/powerpoint/2010/main" val="3453683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b1a20538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2b1a20538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Points">
  <p:cSld name="Titre et contenu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642924"/>
            <a:ext cx="9144000" cy="107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-142908" y="-107175"/>
            <a:ext cx="9429900" cy="750000"/>
          </a:xfrm>
          <a:prstGeom prst="rect">
            <a:avLst/>
          </a:prstGeom>
          <a:solidFill>
            <a:schemeClr val="dk2"/>
          </a:solidFill>
          <a:ln w="730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8001024" y="-107175"/>
            <a:ext cx="1285800" cy="750000"/>
          </a:xfrm>
          <a:prstGeom prst="rect">
            <a:avLst/>
          </a:prstGeom>
          <a:solidFill>
            <a:schemeClr val="accent2"/>
          </a:solidFill>
          <a:ln w="698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8143900" y="535767"/>
            <a:ext cx="214200" cy="160800"/>
          </a:xfrm>
          <a:prstGeom prst="rect">
            <a:avLst/>
          </a:prstGeom>
          <a:solidFill>
            <a:schemeClr val="accent3"/>
          </a:solidFill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 rot="-592226">
            <a:off x="8375336" y="332456"/>
            <a:ext cx="159257" cy="123164"/>
          </a:xfrm>
          <a:prstGeom prst="rect">
            <a:avLst/>
          </a:prstGeom>
          <a:solidFill>
            <a:schemeClr val="accent6"/>
          </a:solidFill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/>
          <p:nvPr/>
        </p:nvSpPr>
        <p:spPr>
          <a:xfrm rot="737248">
            <a:off x="8740587" y="336868"/>
            <a:ext cx="193124" cy="151870"/>
          </a:xfrm>
          <a:prstGeom prst="rect">
            <a:avLst/>
          </a:prstGeom>
          <a:solidFill>
            <a:schemeClr val="accent1"/>
          </a:solidFill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5"/>
          <p:cNvSpPr/>
          <p:nvPr/>
        </p:nvSpPr>
        <p:spPr>
          <a:xfrm rot="1159606">
            <a:off x="7749286" y="446698"/>
            <a:ext cx="176761" cy="147425"/>
          </a:xfrm>
          <a:prstGeom prst="rect">
            <a:avLst/>
          </a:prstGeom>
          <a:solidFill>
            <a:schemeClr val="accent2"/>
          </a:solidFill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5"/>
          <p:cNvSpPr/>
          <p:nvPr/>
        </p:nvSpPr>
        <p:spPr>
          <a:xfrm rot="-658428">
            <a:off x="7663403" y="329647"/>
            <a:ext cx="110317" cy="86052"/>
          </a:xfrm>
          <a:prstGeom prst="rect">
            <a:avLst/>
          </a:prstGeom>
          <a:solidFill>
            <a:schemeClr val="dk1"/>
          </a:solidFill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5"/>
          <p:cNvSpPr txBox="1">
            <a:spLocks noGrp="1"/>
          </p:cNvSpPr>
          <p:nvPr>
            <p:ph type="sldNum" idx="12"/>
          </p:nvPr>
        </p:nvSpPr>
        <p:spPr>
          <a:xfrm>
            <a:off x="6643702" y="470893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title"/>
          </p:nvPr>
        </p:nvSpPr>
        <p:spPr>
          <a:xfrm>
            <a:off x="323528" y="0"/>
            <a:ext cx="72489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3" name="Google Shape;6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4597252"/>
            <a:ext cx="1106743" cy="546722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5"/>
          <p:cNvSpPr txBox="1"/>
          <p:nvPr/>
        </p:nvSpPr>
        <p:spPr>
          <a:xfrm>
            <a:off x="131725" y="869325"/>
            <a:ext cx="864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323525" y="941525"/>
            <a:ext cx="3925800" cy="40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4851500" y="969125"/>
            <a:ext cx="3925800" cy="40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3"/>
          </p:nvPr>
        </p:nvSpPr>
        <p:spPr>
          <a:xfrm>
            <a:off x="399425" y="1371088"/>
            <a:ext cx="3774000" cy="3196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body" idx="4"/>
          </p:nvPr>
        </p:nvSpPr>
        <p:spPr>
          <a:xfrm>
            <a:off x="4927400" y="1440725"/>
            <a:ext cx="3774000" cy="3196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0" y="2464593"/>
            <a:ext cx="9144000" cy="1554600"/>
          </a:xfrm>
          <a:prstGeom prst="rect">
            <a:avLst/>
          </a:prstGeom>
          <a:gradFill>
            <a:gsLst>
              <a:gs pos="0">
                <a:srgbClr val="254B8D"/>
              </a:gs>
              <a:gs pos="98000">
                <a:srgbClr val="254B8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9144000" cy="1500300"/>
          </a:xfrm>
          <a:prstGeom prst="rect">
            <a:avLst/>
          </a:prstGeom>
          <a:solidFill>
            <a:srgbClr val="254B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-142908" y="1156052"/>
            <a:ext cx="9429900" cy="1685700"/>
          </a:xfrm>
          <a:prstGeom prst="rect">
            <a:avLst/>
          </a:prstGeom>
          <a:solidFill>
            <a:schemeClr val="dk2"/>
          </a:solidFill>
          <a:ln w="730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485214" y="2946799"/>
            <a:ext cx="8191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485214" y="1221600"/>
            <a:ext cx="8173500" cy="15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001024" y="-290568"/>
            <a:ext cx="1285800" cy="1446600"/>
          </a:xfrm>
          <a:prstGeom prst="rect">
            <a:avLst/>
          </a:prstGeom>
          <a:solidFill>
            <a:schemeClr val="accent2"/>
          </a:solidFill>
          <a:ln w="698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8143900" y="1048895"/>
            <a:ext cx="214200" cy="160800"/>
          </a:xfrm>
          <a:prstGeom prst="rect">
            <a:avLst/>
          </a:prstGeom>
          <a:solidFill>
            <a:schemeClr val="accent3"/>
          </a:solidFill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 rot="-592226">
            <a:off x="8375336" y="845584"/>
            <a:ext cx="159257" cy="123164"/>
          </a:xfrm>
          <a:prstGeom prst="rect">
            <a:avLst/>
          </a:prstGeom>
          <a:solidFill>
            <a:schemeClr val="accent6"/>
          </a:solidFill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737248">
            <a:off x="8740587" y="849996"/>
            <a:ext cx="193124" cy="151870"/>
          </a:xfrm>
          <a:prstGeom prst="rect">
            <a:avLst/>
          </a:prstGeom>
          <a:solidFill>
            <a:schemeClr val="accent1"/>
          </a:solidFill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159606">
            <a:off x="7749286" y="959825"/>
            <a:ext cx="176761" cy="147425"/>
          </a:xfrm>
          <a:prstGeom prst="rect">
            <a:avLst/>
          </a:prstGeom>
          <a:solidFill>
            <a:schemeClr val="accent2"/>
          </a:solidFill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 rot="-658428">
            <a:off x="7663403" y="842775"/>
            <a:ext cx="110317" cy="86052"/>
          </a:xfrm>
          <a:prstGeom prst="rect">
            <a:avLst/>
          </a:prstGeom>
          <a:solidFill>
            <a:schemeClr val="dk1"/>
          </a:solidFill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019225"/>
            <a:ext cx="2275900" cy="112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8064" y="4288400"/>
            <a:ext cx="2935039" cy="59406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Disposition personnalisé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0" y="3268271"/>
            <a:ext cx="9144000" cy="322200"/>
          </a:xfrm>
          <a:prstGeom prst="rect">
            <a:avLst/>
          </a:prstGeom>
          <a:solidFill>
            <a:srgbClr val="254B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0" y="1660915"/>
            <a:ext cx="9144000" cy="428700"/>
          </a:xfrm>
          <a:prstGeom prst="rect">
            <a:avLst/>
          </a:prstGeom>
          <a:solidFill>
            <a:srgbClr val="254B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-142908" y="1768072"/>
            <a:ext cx="9429900" cy="1714500"/>
          </a:xfrm>
          <a:prstGeom prst="rect">
            <a:avLst/>
          </a:prstGeom>
          <a:solidFill>
            <a:schemeClr val="dk2"/>
          </a:solidFill>
          <a:ln w="730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8001024" y="1768072"/>
            <a:ext cx="1285800" cy="1714500"/>
          </a:xfrm>
          <a:prstGeom prst="rect">
            <a:avLst/>
          </a:prstGeom>
          <a:solidFill>
            <a:schemeClr val="accent2"/>
          </a:solidFill>
          <a:ln w="698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8143900" y="3375428"/>
            <a:ext cx="214200" cy="160800"/>
          </a:xfrm>
          <a:prstGeom prst="rect">
            <a:avLst/>
          </a:prstGeom>
          <a:solidFill>
            <a:schemeClr val="accent3"/>
          </a:solidFill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 rot="-592226">
            <a:off x="8375336" y="3172117"/>
            <a:ext cx="159257" cy="123164"/>
          </a:xfrm>
          <a:prstGeom prst="rect">
            <a:avLst/>
          </a:prstGeom>
          <a:solidFill>
            <a:schemeClr val="accent6"/>
          </a:solidFill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 rot="737248">
            <a:off x="8740587" y="3176529"/>
            <a:ext cx="193124" cy="151870"/>
          </a:xfrm>
          <a:prstGeom prst="rect">
            <a:avLst/>
          </a:prstGeom>
          <a:solidFill>
            <a:schemeClr val="accent1"/>
          </a:solidFill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 rot="1159606">
            <a:off x="7749286" y="3286358"/>
            <a:ext cx="176761" cy="147425"/>
          </a:xfrm>
          <a:prstGeom prst="rect">
            <a:avLst/>
          </a:prstGeom>
          <a:solidFill>
            <a:schemeClr val="accent2"/>
          </a:solidFill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 rot="-658428">
            <a:off x="7663403" y="3169308"/>
            <a:ext cx="110317" cy="86052"/>
          </a:xfrm>
          <a:prstGeom prst="rect">
            <a:avLst/>
          </a:prstGeom>
          <a:solidFill>
            <a:schemeClr val="dk1"/>
          </a:solidFill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214282" y="2035965"/>
            <a:ext cx="75723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7" name="Google Shape;3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4461961"/>
            <a:ext cx="1380617" cy="68201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re et contenu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/>
          <p:nvPr/>
        </p:nvSpPr>
        <p:spPr>
          <a:xfrm>
            <a:off x="0" y="642924"/>
            <a:ext cx="9144000" cy="107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4"/>
          <p:cNvSpPr/>
          <p:nvPr/>
        </p:nvSpPr>
        <p:spPr>
          <a:xfrm>
            <a:off x="-142908" y="-107175"/>
            <a:ext cx="9429900" cy="750000"/>
          </a:xfrm>
          <a:prstGeom prst="rect">
            <a:avLst/>
          </a:prstGeom>
          <a:solidFill>
            <a:schemeClr val="dk2"/>
          </a:solidFill>
          <a:ln w="730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4"/>
          <p:cNvSpPr/>
          <p:nvPr/>
        </p:nvSpPr>
        <p:spPr>
          <a:xfrm>
            <a:off x="8001024" y="-107175"/>
            <a:ext cx="1285800" cy="750000"/>
          </a:xfrm>
          <a:prstGeom prst="rect">
            <a:avLst/>
          </a:prstGeom>
          <a:solidFill>
            <a:schemeClr val="accent2"/>
          </a:solidFill>
          <a:ln w="698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"/>
          <p:cNvSpPr/>
          <p:nvPr/>
        </p:nvSpPr>
        <p:spPr>
          <a:xfrm>
            <a:off x="8143900" y="535767"/>
            <a:ext cx="214200" cy="160800"/>
          </a:xfrm>
          <a:prstGeom prst="rect">
            <a:avLst/>
          </a:prstGeom>
          <a:solidFill>
            <a:schemeClr val="accent3"/>
          </a:solidFill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4"/>
          <p:cNvSpPr/>
          <p:nvPr/>
        </p:nvSpPr>
        <p:spPr>
          <a:xfrm rot="-592226">
            <a:off x="8375336" y="332456"/>
            <a:ext cx="159257" cy="123164"/>
          </a:xfrm>
          <a:prstGeom prst="rect">
            <a:avLst/>
          </a:prstGeom>
          <a:solidFill>
            <a:schemeClr val="accent6"/>
          </a:solidFill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"/>
          <p:cNvSpPr/>
          <p:nvPr/>
        </p:nvSpPr>
        <p:spPr>
          <a:xfrm rot="737248">
            <a:off x="8740587" y="336868"/>
            <a:ext cx="193124" cy="151870"/>
          </a:xfrm>
          <a:prstGeom prst="rect">
            <a:avLst/>
          </a:prstGeom>
          <a:solidFill>
            <a:schemeClr val="accent1"/>
          </a:solidFill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/>
          <p:nvPr/>
        </p:nvSpPr>
        <p:spPr>
          <a:xfrm rot="1159606">
            <a:off x="7749286" y="446698"/>
            <a:ext cx="176761" cy="147425"/>
          </a:xfrm>
          <a:prstGeom prst="rect">
            <a:avLst/>
          </a:prstGeom>
          <a:solidFill>
            <a:schemeClr val="accent2"/>
          </a:solidFill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"/>
          <p:cNvSpPr/>
          <p:nvPr/>
        </p:nvSpPr>
        <p:spPr>
          <a:xfrm rot="-658428">
            <a:off x="7663403" y="329647"/>
            <a:ext cx="110317" cy="86052"/>
          </a:xfrm>
          <a:prstGeom prst="rect">
            <a:avLst/>
          </a:prstGeom>
          <a:solidFill>
            <a:schemeClr val="dk1"/>
          </a:solidFill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4"/>
          <p:cNvSpPr txBox="1">
            <a:spLocks noGrp="1"/>
          </p:cNvSpPr>
          <p:nvPr>
            <p:ph type="sldNum" idx="12"/>
          </p:nvPr>
        </p:nvSpPr>
        <p:spPr>
          <a:xfrm>
            <a:off x="6643702" y="470893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title"/>
          </p:nvPr>
        </p:nvSpPr>
        <p:spPr>
          <a:xfrm>
            <a:off x="323528" y="0"/>
            <a:ext cx="72489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0" name="Google Shape;50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4597252"/>
            <a:ext cx="1106743" cy="546722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335875" y="869325"/>
            <a:ext cx="8379600" cy="372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re seul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/>
          <p:nvPr/>
        </p:nvSpPr>
        <p:spPr>
          <a:xfrm>
            <a:off x="0" y="642924"/>
            <a:ext cx="9144000" cy="107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6"/>
          <p:cNvSpPr/>
          <p:nvPr/>
        </p:nvSpPr>
        <p:spPr>
          <a:xfrm>
            <a:off x="-142908" y="-107175"/>
            <a:ext cx="9429900" cy="750000"/>
          </a:xfrm>
          <a:prstGeom prst="rect">
            <a:avLst/>
          </a:prstGeom>
          <a:solidFill>
            <a:schemeClr val="dk2"/>
          </a:solidFill>
          <a:ln w="730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6"/>
          <p:cNvSpPr/>
          <p:nvPr/>
        </p:nvSpPr>
        <p:spPr>
          <a:xfrm>
            <a:off x="8001024" y="-107175"/>
            <a:ext cx="1285800" cy="750000"/>
          </a:xfrm>
          <a:prstGeom prst="rect">
            <a:avLst/>
          </a:prstGeom>
          <a:solidFill>
            <a:schemeClr val="accent2"/>
          </a:solidFill>
          <a:ln w="698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6"/>
          <p:cNvSpPr/>
          <p:nvPr/>
        </p:nvSpPr>
        <p:spPr>
          <a:xfrm>
            <a:off x="8143900" y="535767"/>
            <a:ext cx="214200" cy="160800"/>
          </a:xfrm>
          <a:prstGeom prst="rect">
            <a:avLst/>
          </a:prstGeom>
          <a:solidFill>
            <a:schemeClr val="accent3"/>
          </a:solidFill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6"/>
          <p:cNvSpPr/>
          <p:nvPr/>
        </p:nvSpPr>
        <p:spPr>
          <a:xfrm rot="-592226">
            <a:off x="8375336" y="332456"/>
            <a:ext cx="159257" cy="123164"/>
          </a:xfrm>
          <a:prstGeom prst="rect">
            <a:avLst/>
          </a:prstGeom>
          <a:solidFill>
            <a:schemeClr val="accent6"/>
          </a:solidFill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6"/>
          <p:cNvSpPr/>
          <p:nvPr/>
        </p:nvSpPr>
        <p:spPr>
          <a:xfrm rot="737248">
            <a:off x="8740587" y="336868"/>
            <a:ext cx="193124" cy="151870"/>
          </a:xfrm>
          <a:prstGeom prst="rect">
            <a:avLst/>
          </a:prstGeom>
          <a:solidFill>
            <a:schemeClr val="accent1"/>
          </a:solidFill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6"/>
          <p:cNvSpPr/>
          <p:nvPr/>
        </p:nvSpPr>
        <p:spPr>
          <a:xfrm rot="1159606">
            <a:off x="7749286" y="446698"/>
            <a:ext cx="176761" cy="147425"/>
          </a:xfrm>
          <a:prstGeom prst="rect">
            <a:avLst/>
          </a:prstGeom>
          <a:solidFill>
            <a:schemeClr val="accent2"/>
          </a:solidFill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6"/>
          <p:cNvSpPr/>
          <p:nvPr/>
        </p:nvSpPr>
        <p:spPr>
          <a:xfrm rot="-658428">
            <a:off x="7663403" y="329647"/>
            <a:ext cx="110317" cy="86052"/>
          </a:xfrm>
          <a:prstGeom prst="rect">
            <a:avLst/>
          </a:prstGeom>
          <a:solidFill>
            <a:schemeClr val="dk1"/>
          </a:solidFill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6"/>
          <p:cNvSpPr txBox="1">
            <a:spLocks noGrp="1"/>
          </p:cNvSpPr>
          <p:nvPr>
            <p:ph type="title"/>
          </p:nvPr>
        </p:nvSpPr>
        <p:spPr>
          <a:xfrm>
            <a:off x="323528" y="0"/>
            <a:ext cx="72489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"/>
          <p:cNvSpPr txBox="1">
            <a:spLocks noGrp="1"/>
          </p:cNvSpPr>
          <p:nvPr>
            <p:ph type="sldNum" idx="12"/>
          </p:nvPr>
        </p:nvSpPr>
        <p:spPr>
          <a:xfrm>
            <a:off x="6643702" y="470893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6" name="Google Shape;7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4597252"/>
            <a:ext cx="1106743" cy="546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48" r:id="rId2"/>
    <p:sldLayoutId id="2147483649" r:id="rId3"/>
    <p:sldLayoutId id="2147483650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3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image" Target="../media/image43.gif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"/>
          <p:cNvSpPr txBox="1">
            <a:spLocks noGrp="1"/>
          </p:cNvSpPr>
          <p:nvPr>
            <p:ph type="ctrTitle"/>
          </p:nvPr>
        </p:nvSpPr>
        <p:spPr>
          <a:xfrm>
            <a:off x="485214" y="1221600"/>
            <a:ext cx="8173500" cy="156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"/>
              <a:t>Photo-Thermal Response of a Vesicle Nanoparticle</a:t>
            </a:r>
          </a:p>
        </p:txBody>
      </p:sp>
      <p:sp>
        <p:nvSpPr>
          <p:cNvPr id="82" name="Google Shape;82;p7"/>
          <p:cNvSpPr txBox="1">
            <a:spLocks noGrp="1"/>
          </p:cNvSpPr>
          <p:nvPr>
            <p:ph type="subTitle" idx="1"/>
          </p:nvPr>
        </p:nvSpPr>
        <p:spPr>
          <a:xfrm>
            <a:off x="485214" y="2946799"/>
            <a:ext cx="8191200" cy="8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"/>
              <a:t>By Megan Pulford </a:t>
            </a:r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556621-4AB0-C996-35F7-D418FA2FB0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243E14-B3A7-C70E-7ED5-61D9F3DB0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Lycurgus Cup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3F924B-6102-49B1-AE44-31A172D56B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SzPct val="175000"/>
              <a:buBlip>
                <a:blip r:embed="rId2"/>
              </a:buBlip>
            </a:pPr>
            <a:r>
              <a:rPr lang="en-CA" sz="1800" dirty="0"/>
              <a:t>Glass contains gold nanoparticles </a:t>
            </a:r>
          </a:p>
          <a:p>
            <a:pPr>
              <a:buSzPct val="175000"/>
              <a:buBlip>
                <a:blip r:embed="rId2"/>
              </a:buBlip>
            </a:pPr>
            <a:r>
              <a:rPr lang="en-CA" sz="1800" dirty="0"/>
              <a:t>Behaves differently dependent on where light source is </a:t>
            </a:r>
          </a:p>
          <a:p>
            <a:pPr>
              <a:buSzPct val="175000"/>
              <a:buBlip>
                <a:blip r:embed="rId2"/>
              </a:buBlip>
            </a:pPr>
            <a:r>
              <a:rPr lang="en-CA" sz="1800" dirty="0"/>
              <a:t>Light source outside of cup will show green glass </a:t>
            </a:r>
          </a:p>
          <a:p>
            <a:pPr lvl="1">
              <a:buSzPct val="175000"/>
              <a:buBlip>
                <a:blip r:embed="rId2"/>
              </a:buBlip>
            </a:pPr>
            <a:r>
              <a:rPr lang="en-CA" sz="1400" dirty="0"/>
              <a:t>Scatters green light </a:t>
            </a:r>
          </a:p>
          <a:p>
            <a:pPr>
              <a:buSzPct val="175000"/>
              <a:buBlip>
                <a:blip r:embed="rId2"/>
              </a:buBlip>
            </a:pPr>
            <a:r>
              <a:rPr lang="en-CA" sz="1800" dirty="0"/>
              <a:t>Light source inside of cup will shown red glass </a:t>
            </a:r>
          </a:p>
          <a:p>
            <a:pPr lvl="1">
              <a:buSzPct val="175000"/>
              <a:buBlip>
                <a:blip r:embed="rId2"/>
              </a:buBlip>
            </a:pPr>
            <a:r>
              <a:rPr lang="en-CA" sz="1400" dirty="0"/>
              <a:t>Absorbs red light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9EFC943-1949-DF51-C709-27217D05E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263" y="3210030"/>
            <a:ext cx="3047474" cy="177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778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9E998-B0C1-D878-D661-62B53AF02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Metallic Nanoparticles 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7F9973-070B-1BDD-2ADA-72CC3FA302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53146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2" name="Text Placeholder 3">
            <a:extLst>
              <a:ext uri="{FF2B5EF4-FFF2-40B4-BE49-F238E27FC236}">
                <a16:creationId xmlns:a16="http://schemas.microsoft.com/office/drawing/2014/main" id="{F4A22878-A883-2992-0EF6-A4D711A861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9580553"/>
              </p:ext>
            </p:extLst>
          </p:nvPr>
        </p:nvGraphicFramePr>
        <p:xfrm>
          <a:off x="335875" y="869325"/>
          <a:ext cx="8379600" cy="372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7CE40C-0D99-BB8E-63C5-F3C043D7F2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F8876F-9EB8-E4E1-6595-4673D8E7C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  </a:t>
            </a:r>
          </a:p>
        </p:txBody>
      </p:sp>
      <p:pic>
        <p:nvPicPr>
          <p:cNvPr id="1026" name="Picture 2" descr="A light bulb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52E23AB5-1E3C-7179-9E7B-ECD8705AC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035" y="2776451"/>
            <a:ext cx="1996965" cy="149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&#10;&#10;Description automatically generated">
            <a:extLst>
              <a:ext uri="{FF2B5EF4-FFF2-40B4-BE49-F238E27FC236}">
                <a16:creationId xmlns:a16="http://schemas.microsoft.com/office/drawing/2014/main" id="{268B1F4F-163E-355F-1257-D0F85F384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533" y="2828498"/>
            <a:ext cx="1996966" cy="149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&#10;&#10;Description automatically generated">
            <a:extLst>
              <a:ext uri="{FF2B5EF4-FFF2-40B4-BE49-F238E27FC236}">
                <a16:creationId xmlns:a16="http://schemas.microsoft.com/office/drawing/2014/main" id="{BE19199B-6274-480D-7439-13ABA7EE3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961" y="2832357"/>
            <a:ext cx="1996966" cy="149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655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FE5395BD-D9A2-0DA9-3057-A53E00D8F84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SzPct val="175000"/>
                  <a:buBlip>
                    <a:blip r:embed="rId3"/>
                  </a:buBlip>
                </a:pPr>
                <a:r>
                  <a:rPr lang="en-US" sz="1800" dirty="0"/>
                  <a:t>Optical properties can be determined:</a:t>
                </a:r>
              </a:p>
              <a:p>
                <a:pPr lvl="1">
                  <a:buSzPct val="175000"/>
                  <a:buBlip>
                    <a:blip r:embed="rId3"/>
                  </a:buBlip>
                </a:pPr>
                <a:r>
                  <a:rPr lang="en-US" sz="1400" dirty="0"/>
                  <a:t>Absorption Cross Section </a:t>
                </a:r>
              </a:p>
              <a:p>
                <a:pPr lvl="1">
                  <a:buSzPct val="175000"/>
                  <a:buBlip>
                    <a:blip r:embed="rId3"/>
                  </a:buBlip>
                </a:pPr>
                <a:r>
                  <a:rPr lang="en-US" sz="1400" dirty="0"/>
                  <a:t>Scattering Cross Section </a:t>
                </a:r>
              </a:p>
              <a:p>
                <a:pPr lvl="1">
                  <a:buSzPct val="175000"/>
                  <a:buBlip>
                    <a:blip r:embed="rId3"/>
                  </a:buBlip>
                </a:pPr>
                <a:r>
                  <a:rPr lang="en-US" sz="1400" dirty="0"/>
                  <a:t>Extinction Cross Section </a:t>
                </a:r>
              </a:p>
              <a:p>
                <a:pPr lvl="1">
                  <a:buSzPct val="175000"/>
                  <a:buBlip>
                    <a:blip r:embed="rId3"/>
                  </a:buBlip>
                </a:pPr>
                <a:r>
                  <a:rPr lang="en-US" sz="1400" dirty="0"/>
                  <a:t>Electric Field Enhancements </a:t>
                </a:r>
              </a:p>
              <a:p>
                <a:pPr>
                  <a:buSzPct val="175000"/>
                  <a:buBlip>
                    <a:blip r:embed="rId3"/>
                  </a:buBlip>
                </a:pPr>
                <a:r>
                  <a:rPr lang="en-US" sz="1800" dirty="0"/>
                  <a:t>All cross sections depend on the polarization </a:t>
                </a:r>
              </a:p>
              <a:p>
                <a:pPr lvl="1">
                  <a:buSzPct val="175000"/>
                  <a:buBlip>
                    <a:blip r:embed="rId3"/>
                  </a:buBlip>
                </a:pPr>
                <a:r>
                  <a:rPr lang="en-US" sz="1400" dirty="0"/>
                  <a:t>The ability of a nanoparticle to create a dipole moment </a:t>
                </a:r>
              </a:p>
              <a:p>
                <a:pPr marL="5080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FE5395BD-D9A2-0DA9-3057-A53E00D8F8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89229D-52DA-7A6B-4C4B-D3C8D499F8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95DDBF-D572-9169-997A-B1B85081E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Interaction with Light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64EB5B-384A-F7A0-D80C-7FD6714AE2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1200" y="1189407"/>
            <a:ext cx="3352800" cy="276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41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5AAD5B-8638-E989-52B8-C2F4FDC6C7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08C0DA-9A55-28FF-D3E4-7055FA611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Nanoparticle Interaction with Light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4DD2ED-4FCF-ED72-621A-D5A9DD6AA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27467"/>
            <a:ext cx="3697437" cy="26885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C2FA71-71F3-3F6A-8F03-6EF924AB6A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23037" y="1710629"/>
            <a:ext cx="3145611" cy="187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77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C0F211-5696-7C78-4F95-53D9C5463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Electric Field Influence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70B8EA-8C44-66B4-0110-02839DCE2F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7D144B-1CA5-CA97-6753-1E647BE511E9}"/>
              </a:ext>
            </a:extLst>
          </p:cNvPr>
          <p:cNvSpPr/>
          <p:nvPr/>
        </p:nvSpPr>
        <p:spPr>
          <a:xfrm>
            <a:off x="571500" y="906780"/>
            <a:ext cx="944880" cy="487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559457-0203-C714-533F-1CA9E61EE069}"/>
              </a:ext>
            </a:extLst>
          </p:cNvPr>
          <p:cNvSpPr txBox="1"/>
          <p:nvPr/>
        </p:nvSpPr>
        <p:spPr>
          <a:xfrm>
            <a:off x="757859" y="994350"/>
            <a:ext cx="323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Gold Nanoparticle, </a:t>
            </a:r>
            <a:r>
              <a:rPr lang="en-CA" sz="2000" i="1" dirty="0">
                <a:latin typeface="Calibri" panose="020F0502020204030204" pitchFamily="34" charset="0"/>
                <a:cs typeface="Calibri" panose="020F0502020204030204" pitchFamily="34" charset="0"/>
              </a:rPr>
              <a:t>r = 50 nm, </a:t>
            </a:r>
            <a:r>
              <a:rPr lang="el-GR" sz="2000" i="1" dirty="0"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n-CA" sz="2000" i="1" dirty="0">
                <a:latin typeface="Calibri" panose="020F0502020204030204" pitchFamily="34" charset="0"/>
                <a:cs typeface="Calibri" panose="020F0502020204030204" pitchFamily="34" charset="0"/>
              </a:rPr>
              <a:t> = 579 nm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3057AF-1DB8-20EF-D74E-173FDB0550E1}"/>
              </a:ext>
            </a:extLst>
          </p:cNvPr>
          <p:cNvSpPr txBox="1"/>
          <p:nvPr/>
        </p:nvSpPr>
        <p:spPr>
          <a:xfrm>
            <a:off x="4896435" y="906780"/>
            <a:ext cx="3880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Gold Nanoparticle, </a:t>
            </a:r>
            <a:r>
              <a:rPr lang="en-CA" sz="2000" i="1" dirty="0">
                <a:latin typeface="Calibri" panose="020F0502020204030204" pitchFamily="34" charset="0"/>
                <a:cs typeface="Calibri" panose="020F0502020204030204" pitchFamily="34" charset="0"/>
              </a:rPr>
              <a:t>r = 75 nm, </a:t>
            </a:r>
            <a:r>
              <a:rPr lang="el-GR" sz="2000" i="1" dirty="0"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n-CA" sz="2000" i="1" dirty="0">
                <a:latin typeface="Calibri" panose="020F0502020204030204" pitchFamily="34" charset="0"/>
                <a:cs typeface="Calibri" panose="020F0502020204030204" pitchFamily="34" charset="0"/>
              </a:rPr>
              <a:t> = 350 nm </a:t>
            </a:r>
            <a:endParaRPr lang="en-C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3D57F06-53E3-712F-EB07-30080415E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60" y="1581157"/>
            <a:ext cx="3916016" cy="30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A3B756F6-5615-1E64-D824-29E4628E0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98" y="1614666"/>
            <a:ext cx="4015093" cy="30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163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C0638-1304-DDC8-43A2-DC4E4C32E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Optical Cross Section for Simple Nanoparticle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73DDF0-001B-0C98-C873-0DCEF29006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Diagram 3">
                <a:extLst>
                  <a:ext uri="{FF2B5EF4-FFF2-40B4-BE49-F238E27FC236}">
                    <a16:creationId xmlns:a16="http://schemas.microsoft.com/office/drawing/2014/main" id="{CB4C4CCC-F7D5-F7A5-CA42-C2112DEDFEA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447748693"/>
                  </p:ext>
                </p:extLst>
              </p:nvPr>
            </p:nvGraphicFramePr>
            <p:xfrm>
              <a:off x="323528" y="967739"/>
              <a:ext cx="8453774" cy="352806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>
          <p:graphicFrame>
            <p:nvGraphicFramePr>
              <p:cNvPr id="4" name="Diagram 3">
                <a:extLst>
                  <a:ext uri="{FF2B5EF4-FFF2-40B4-BE49-F238E27FC236}">
                    <a16:creationId xmlns:a16="http://schemas.microsoft.com/office/drawing/2014/main" id="{CB4C4CCC-F7D5-F7A5-CA42-C2112DEDFEA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447748693"/>
                  </p:ext>
                </p:extLst>
              </p:nvPr>
            </p:nvGraphicFramePr>
            <p:xfrm>
              <a:off x="323528" y="967739"/>
              <a:ext cx="8453774" cy="352806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4" r:qs="rId5" r:cs="rId6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BFF72E-F0D1-459A-4089-442875ED2EEF}"/>
                  </a:ext>
                </a:extLst>
              </p:cNvPr>
              <p:cNvSpPr txBox="1"/>
              <p:nvPr/>
            </p:nvSpPr>
            <p:spPr>
              <a:xfrm>
                <a:off x="4114430" y="4542910"/>
                <a:ext cx="871970" cy="4399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BFF72E-F0D1-459A-4089-442875ED2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430" y="4542910"/>
                <a:ext cx="871970" cy="439929"/>
              </a:xfrm>
              <a:prstGeom prst="rect">
                <a:avLst/>
              </a:prstGeom>
              <a:blipFill>
                <a:blip r:embed="rId9"/>
                <a:stretch>
                  <a:fillRect l="-4196" b="-8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2819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F638F5-AB26-6720-DF2D-3225B7719C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67A572-CB8D-26AE-A545-F082D14C8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Nanoparticles </a:t>
            </a:r>
            <a:endParaRPr lang="en-CA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4DDBBAB-9D7B-3EF1-D29F-A59863203B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5" y="752525"/>
            <a:ext cx="3925800" cy="589200"/>
          </a:xfrm>
        </p:spPr>
        <p:txBody>
          <a:bodyPr/>
          <a:lstStyle/>
          <a:p>
            <a:r>
              <a:rPr lang="en-US" dirty="0"/>
              <a:t>Au NP in water, r = 50 nm  </a:t>
            </a:r>
            <a:endParaRPr lang="en-CA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E8A3281-C4C9-6828-42C1-30A800EE6B2D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4851500" y="752525"/>
            <a:ext cx="3925800" cy="616800"/>
          </a:xfrm>
        </p:spPr>
        <p:txBody>
          <a:bodyPr/>
          <a:lstStyle/>
          <a:p>
            <a:r>
              <a:rPr lang="en-US" dirty="0"/>
              <a:t>Au NP in water, r = 20 nm </a:t>
            </a:r>
            <a:endParaRPr lang="en-CA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603BEA3-4254-902C-1FE4-9F582086D5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8669050"/>
              </p:ext>
            </p:extLst>
          </p:nvPr>
        </p:nvGraphicFramePr>
        <p:xfrm>
          <a:off x="421112" y="1647775"/>
          <a:ext cx="37306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E7DD7FA-FA4A-B4C3-CB02-FDADB2D4E8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7551395"/>
              </p:ext>
            </p:extLst>
          </p:nvPr>
        </p:nvGraphicFramePr>
        <p:xfrm>
          <a:off x="4778902" y="1647775"/>
          <a:ext cx="37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7038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F638F5-AB26-6720-DF2D-3225B7719C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67A572-CB8D-26AE-A545-F082D14C8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Nanoparticles </a:t>
            </a:r>
            <a:endParaRPr lang="en-CA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4DDBBAB-9D7B-3EF1-D29F-A59863203B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5" y="752525"/>
            <a:ext cx="3925800" cy="589200"/>
          </a:xfrm>
        </p:spPr>
        <p:txBody>
          <a:bodyPr/>
          <a:lstStyle/>
          <a:p>
            <a:r>
              <a:rPr lang="en-US" dirty="0"/>
              <a:t>Au NP in water, r = 50 nm  </a:t>
            </a:r>
            <a:endParaRPr lang="en-CA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E8A3281-C4C9-6828-42C1-30A800EE6B2D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4851500" y="752525"/>
            <a:ext cx="3925800" cy="616800"/>
          </a:xfrm>
        </p:spPr>
        <p:txBody>
          <a:bodyPr/>
          <a:lstStyle/>
          <a:p>
            <a:r>
              <a:rPr lang="en-US" dirty="0"/>
              <a:t>Au NP in air, r = 50 nm </a:t>
            </a:r>
            <a:endParaRPr lang="en-CA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603BEA3-4254-902C-1FE4-9F582086D5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6550664"/>
              </p:ext>
            </p:extLst>
          </p:nvPr>
        </p:nvGraphicFramePr>
        <p:xfrm>
          <a:off x="421112" y="1647775"/>
          <a:ext cx="37306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6E02438-A3D7-823E-F84E-E17F656627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675916"/>
              </p:ext>
            </p:extLst>
          </p:nvPr>
        </p:nvGraphicFramePr>
        <p:xfrm>
          <a:off x="4778902" y="1647775"/>
          <a:ext cx="37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6456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F638F5-AB26-6720-DF2D-3225B7719C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67A572-CB8D-26AE-A545-F082D14C8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Nanoparticles </a:t>
            </a:r>
            <a:endParaRPr lang="en-CA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4DDBBAB-9D7B-3EF1-D29F-A59863203B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5" y="752525"/>
            <a:ext cx="3925800" cy="589200"/>
          </a:xfrm>
        </p:spPr>
        <p:txBody>
          <a:bodyPr/>
          <a:lstStyle/>
          <a:p>
            <a:r>
              <a:rPr lang="en-US" dirty="0"/>
              <a:t>Au NP in water, r = 50 nm  </a:t>
            </a:r>
            <a:endParaRPr lang="en-CA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E8A3281-C4C9-6828-42C1-30A800EE6B2D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4022967" y="752525"/>
            <a:ext cx="5241470" cy="89525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Si</a:t>
            </a:r>
            <a:r>
              <a:rPr lang="en-US" dirty="0">
                <a:latin typeface="Calibri"/>
              </a:rPr>
              <a:t>O</a:t>
            </a:r>
            <a:r>
              <a:rPr lang="en-US" baseline="-25000" dirty="0">
                <a:latin typeface="Calibri"/>
              </a:rPr>
              <a:t>2 </a:t>
            </a:r>
            <a:r>
              <a:rPr lang="en-US" dirty="0">
                <a:latin typeface="Calibri"/>
              </a:rPr>
              <a:t>core, r = 20 nm, Au shell, 10 nm, in water </a:t>
            </a:r>
            <a:endParaRPr lang="en-CA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603BEA3-4254-902C-1FE4-9F582086D5AF}"/>
              </a:ext>
            </a:extLst>
          </p:cNvPr>
          <p:cNvGraphicFramePr>
            <a:graphicFrameLocks/>
          </p:cNvGraphicFramePr>
          <p:nvPr/>
        </p:nvGraphicFramePr>
        <p:xfrm>
          <a:off x="421112" y="1647775"/>
          <a:ext cx="37306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BDEBBED-2D98-B68B-E493-F173F2B0F1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3761423"/>
              </p:ext>
            </p:extLst>
          </p:nvPr>
        </p:nvGraphicFramePr>
        <p:xfrm>
          <a:off x="4778902" y="1647775"/>
          <a:ext cx="37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0925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34A819-116B-F8C6-AA4F-2C7DCA96F9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653488-053F-6AF2-DA5B-4FFDF37C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Table of Contents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9941B7-1C84-9CD8-70BB-6CE62D18F2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SzPct val="175000"/>
              <a:buBlip>
                <a:blip r:embed="rId2"/>
              </a:buBlip>
            </a:pPr>
            <a:r>
              <a:rPr lang="en-US" sz="1800" dirty="0"/>
              <a:t>Background and Introduction </a:t>
            </a:r>
          </a:p>
          <a:p>
            <a:pPr>
              <a:buSzPct val="175000"/>
              <a:buBlip>
                <a:blip r:embed="rId2"/>
              </a:buBlip>
            </a:pPr>
            <a:r>
              <a:rPr lang="en-US" sz="1800" dirty="0"/>
              <a:t>Nanoparticles </a:t>
            </a:r>
          </a:p>
          <a:p>
            <a:pPr lvl="1">
              <a:buSzPct val="175000"/>
              <a:buBlip>
                <a:blip r:embed="rId2"/>
              </a:buBlip>
            </a:pPr>
            <a:r>
              <a:rPr lang="en-US" sz="1400" dirty="0"/>
              <a:t>Importance</a:t>
            </a:r>
          </a:p>
          <a:p>
            <a:pPr lvl="1">
              <a:buSzPct val="175000"/>
              <a:buBlip>
                <a:blip r:embed="rId2"/>
              </a:buBlip>
            </a:pPr>
            <a:r>
              <a:rPr lang="en-US" sz="1400" dirty="0"/>
              <a:t>The Lycurgus Cup</a:t>
            </a:r>
            <a:r>
              <a:rPr lang="en-US" sz="1000" dirty="0"/>
              <a:t> </a:t>
            </a:r>
          </a:p>
          <a:p>
            <a:pPr>
              <a:buSzPct val="175000"/>
              <a:buBlip>
                <a:blip r:embed="rId2"/>
              </a:buBlip>
            </a:pPr>
            <a:r>
              <a:rPr lang="en-US" sz="1800" dirty="0"/>
              <a:t>Vesicle Nanoparticles </a:t>
            </a:r>
          </a:p>
          <a:p>
            <a:pPr lvl="1">
              <a:buSzPct val="175000"/>
              <a:buBlip>
                <a:blip r:embed="rId2"/>
              </a:buBlip>
            </a:pPr>
            <a:r>
              <a:rPr lang="en-US" sz="1400" dirty="0"/>
              <a:t>Materials </a:t>
            </a:r>
          </a:p>
          <a:p>
            <a:pPr lvl="1">
              <a:buSzPct val="175000"/>
              <a:buBlip>
                <a:blip r:embed="rId2"/>
              </a:buBlip>
            </a:pPr>
            <a:r>
              <a:rPr lang="en-US" sz="1400" dirty="0"/>
              <a:t>Dimension </a:t>
            </a:r>
          </a:p>
          <a:p>
            <a:pPr lvl="1">
              <a:buSzPct val="175000"/>
              <a:buBlip>
                <a:blip r:embed="rId2"/>
              </a:buBlip>
            </a:pPr>
            <a:r>
              <a:rPr lang="en-US" sz="1400" dirty="0"/>
              <a:t>Creation  </a:t>
            </a:r>
          </a:p>
          <a:p>
            <a:pPr lvl="1">
              <a:buSzPct val="175000"/>
              <a:buBlip>
                <a:blip r:embed="rId2"/>
              </a:buBlip>
            </a:pPr>
            <a:r>
              <a:rPr lang="en-US" sz="1400" dirty="0"/>
              <a:t>Electromagnetism </a:t>
            </a:r>
          </a:p>
          <a:p>
            <a:pPr lvl="1">
              <a:buSzPct val="175000"/>
              <a:buBlip>
                <a:blip r:embed="rId2"/>
              </a:buBlip>
            </a:pPr>
            <a:r>
              <a:rPr lang="en-US" sz="1400" dirty="0"/>
              <a:t>Thermodynamics</a:t>
            </a:r>
          </a:p>
          <a:p>
            <a:pPr lvl="1">
              <a:buSzPct val="175000"/>
              <a:buBlip>
                <a:blip r:embed="rId2"/>
              </a:buBlip>
            </a:pPr>
            <a:r>
              <a:rPr lang="en-US" sz="1400" dirty="0"/>
              <a:t>Applications  </a:t>
            </a:r>
          </a:p>
        </p:txBody>
      </p:sp>
    </p:spTree>
    <p:extLst>
      <p:ext uri="{BB962C8B-B14F-4D97-AF65-F5344CB8AC3E}">
        <p14:creationId xmlns:p14="http://schemas.microsoft.com/office/powerpoint/2010/main" val="2554504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D7B48-0F36-4F80-B5DA-EE423CE72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Vesicle Nanoparticle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74897E-FF05-6CF8-F5B8-7CEFE1A904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68314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081F9-4761-BACD-F216-199DE0641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Vesicle Nanoparticle 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596B8D-E194-6990-6740-3C4067C2C4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A9B999-B70B-2662-FE04-475338C46EC4}"/>
              </a:ext>
            </a:extLst>
          </p:cNvPr>
          <p:cNvSpPr txBox="1"/>
          <p:nvPr/>
        </p:nvSpPr>
        <p:spPr>
          <a:xfrm>
            <a:off x="1942646" y="4670425"/>
            <a:ext cx="52578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/>
              </a:rPr>
              <a:t>Vanadium Dioxide (VO</a:t>
            </a:r>
            <a:r>
              <a:rPr lang="en-US" baseline="-25000" dirty="0">
                <a:latin typeface="Calibri"/>
              </a:rPr>
              <a:t>2</a:t>
            </a:r>
            <a:r>
              <a:rPr lang="en-US" dirty="0">
                <a:latin typeface="Calibri"/>
              </a:rPr>
              <a:t>) core, Gold (Au) shell and Au </a:t>
            </a:r>
            <a:r>
              <a:rPr lang="en-US" dirty="0" err="1">
                <a:latin typeface="Calibri"/>
              </a:rPr>
              <a:t>nanoseeds</a:t>
            </a:r>
            <a:endParaRPr lang="en-US" dirty="0">
              <a:latin typeface="Calibri"/>
            </a:endParaRPr>
          </a:p>
        </p:txBody>
      </p:sp>
      <p:pic>
        <p:nvPicPr>
          <p:cNvPr id="7" name="Picture 11" descr="A picture containing wheel&#10;&#10;Description automatically generated">
            <a:extLst>
              <a:ext uri="{FF2B5EF4-FFF2-40B4-BE49-F238E27FC236}">
                <a16:creationId xmlns:a16="http://schemas.microsoft.com/office/drawing/2014/main" id="{21DAB8D5-C006-A6F1-BB62-9F9CB2AB4E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46" t="104" r="-185" b="244"/>
          <a:stretch/>
        </p:blipFill>
        <p:spPr>
          <a:xfrm>
            <a:off x="2020254" y="376124"/>
            <a:ext cx="5552651" cy="476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17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1"/>
          <p:cNvSpPr txBox="1">
            <a:spLocks noGrp="1"/>
          </p:cNvSpPr>
          <p:nvPr>
            <p:ph type="sldNum" idx="12"/>
          </p:nvPr>
        </p:nvSpPr>
        <p:spPr>
          <a:xfrm>
            <a:off x="6643702" y="4708939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112" name="Google Shape;112;p11"/>
          <p:cNvSpPr txBox="1">
            <a:spLocks noGrp="1"/>
          </p:cNvSpPr>
          <p:nvPr>
            <p:ph type="title"/>
          </p:nvPr>
        </p:nvSpPr>
        <p:spPr>
          <a:xfrm>
            <a:off x="323528" y="0"/>
            <a:ext cx="7248900" cy="589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Materials and Dimensions</a:t>
            </a:r>
            <a:endParaRPr/>
          </a:p>
        </p:txBody>
      </p:sp>
      <p:sp>
        <p:nvSpPr>
          <p:cNvPr id="113" name="Google Shape;113;p11"/>
          <p:cNvSpPr txBox="1">
            <a:spLocks noGrp="1"/>
          </p:cNvSpPr>
          <p:nvPr>
            <p:ph type="body" idx="3"/>
          </p:nvPr>
        </p:nvSpPr>
        <p:spPr>
          <a:xfrm>
            <a:off x="322760" y="1426844"/>
            <a:ext cx="3774000" cy="3196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buSzPct val="175000"/>
              <a:buBlip>
                <a:blip r:embed="rId3"/>
              </a:buBlip>
            </a:pPr>
            <a:r>
              <a:rPr lang="en-US" sz="1600" dirty="0"/>
              <a:t>Gold (Au)</a:t>
            </a:r>
          </a:p>
          <a:p>
            <a:pPr lvl="1">
              <a:buSzPct val="175000"/>
              <a:buBlip>
                <a:blip r:embed="rId3"/>
              </a:buBlip>
            </a:pPr>
            <a:r>
              <a:rPr lang="en-US" sz="1400" dirty="0"/>
              <a:t>Helps the VO</a:t>
            </a:r>
            <a:r>
              <a:rPr lang="en-US" sz="1400" baseline="-25000" dirty="0"/>
              <a:t>2</a:t>
            </a:r>
            <a:r>
              <a:rPr lang="en-US" sz="1400" dirty="0"/>
              <a:t> core heat up and cause a phase change </a:t>
            </a:r>
          </a:p>
          <a:p>
            <a:pPr indent="-457200">
              <a:buSzPct val="175000"/>
              <a:buBlip>
                <a:blip r:embed="rId3"/>
              </a:buBlip>
            </a:pPr>
            <a:r>
              <a:rPr lang="en-US" sz="1600" dirty="0"/>
              <a:t>Vanadium Dioxide (VO</a:t>
            </a:r>
            <a:r>
              <a:rPr lang="en-US" sz="1600" baseline="-25000" dirty="0"/>
              <a:t>2</a:t>
            </a:r>
            <a:r>
              <a:rPr lang="en-US" sz="1600" dirty="0"/>
              <a:t>)</a:t>
            </a:r>
            <a:endParaRPr lang="en-US" sz="1400" dirty="0"/>
          </a:p>
          <a:p>
            <a:pPr lvl="1">
              <a:buSzPct val="175000"/>
              <a:buBlip>
                <a:blip r:embed="rId3"/>
              </a:buBlip>
            </a:pPr>
            <a:r>
              <a:rPr lang="en-US" sz="1400" dirty="0"/>
              <a:t>Can have semiconductor or conductor properties</a:t>
            </a:r>
          </a:p>
          <a:p>
            <a:pPr lvl="1">
              <a:buSzPct val="175000"/>
              <a:buBlip>
                <a:blip r:embed="rId3"/>
              </a:buBlip>
            </a:pPr>
            <a:r>
              <a:rPr lang="en-US" sz="1400" dirty="0"/>
              <a:t>Induces tunability to the overall structure </a:t>
            </a:r>
          </a:p>
        </p:txBody>
      </p:sp>
      <p:sp>
        <p:nvSpPr>
          <p:cNvPr id="114" name="Google Shape;114;p11"/>
          <p:cNvSpPr txBox="1">
            <a:spLocks noGrp="1"/>
          </p:cNvSpPr>
          <p:nvPr>
            <p:ph type="subTitle" idx="1"/>
          </p:nvPr>
        </p:nvSpPr>
        <p:spPr>
          <a:xfrm>
            <a:off x="323525" y="906676"/>
            <a:ext cx="3925800" cy="52010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/>
              <a:t>Materials</a:t>
            </a:r>
            <a:endParaRPr dirty="0"/>
          </a:p>
        </p:txBody>
      </p:sp>
      <p:sp>
        <p:nvSpPr>
          <p:cNvPr id="115" name="Google Shape;115;p11"/>
          <p:cNvSpPr txBox="1">
            <a:spLocks noGrp="1"/>
          </p:cNvSpPr>
          <p:nvPr>
            <p:ph type="subTitle" idx="2"/>
          </p:nvPr>
        </p:nvSpPr>
        <p:spPr>
          <a:xfrm>
            <a:off x="4572720" y="906398"/>
            <a:ext cx="3925800" cy="52010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/>
              <a:t>Dimensions</a:t>
            </a:r>
            <a:endParaRPr dirty="0"/>
          </a:p>
        </p:txBody>
      </p:sp>
      <p:sp>
        <p:nvSpPr>
          <p:cNvPr id="116" name="Google Shape;116;p11"/>
          <p:cNvSpPr txBox="1">
            <a:spLocks noGrp="1"/>
          </p:cNvSpPr>
          <p:nvPr>
            <p:ph type="body" idx="4"/>
          </p:nvPr>
        </p:nvSpPr>
        <p:spPr>
          <a:xfrm>
            <a:off x="4571955" y="1426786"/>
            <a:ext cx="3774000" cy="3196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buSzPct val="175000"/>
              <a:buBlip>
                <a:blip r:embed="rId3"/>
              </a:buBlip>
            </a:pPr>
            <a:r>
              <a:rPr lang="en-US" sz="1600" dirty="0"/>
              <a:t>Core </a:t>
            </a:r>
          </a:p>
          <a:p>
            <a:pPr lvl="1">
              <a:buSzPct val="175000"/>
              <a:buBlip>
                <a:blip r:embed="rId3"/>
              </a:buBlip>
            </a:pPr>
            <a:r>
              <a:rPr lang="en-US" sz="1400" dirty="0"/>
              <a:t>VO</a:t>
            </a:r>
            <a:r>
              <a:rPr lang="en-US" sz="1400" baseline="-25000" dirty="0"/>
              <a:t>2</a:t>
            </a:r>
            <a:r>
              <a:rPr lang="en-US" sz="1400" dirty="0"/>
              <a:t> Core </a:t>
            </a:r>
          </a:p>
          <a:p>
            <a:pPr lvl="2">
              <a:buSzPct val="175000"/>
              <a:buBlip>
                <a:blip r:embed="rId3"/>
              </a:buBlip>
            </a:pPr>
            <a:r>
              <a:rPr lang="en-US" sz="1200" dirty="0"/>
              <a:t>40 nm radius</a:t>
            </a:r>
          </a:p>
          <a:p>
            <a:pPr lvl="1">
              <a:buSzPct val="175000"/>
              <a:buBlip>
                <a:blip r:embed="rId3"/>
              </a:buBlip>
            </a:pPr>
            <a:r>
              <a:rPr lang="en-US" sz="1400" dirty="0"/>
              <a:t>Au Shell </a:t>
            </a:r>
          </a:p>
          <a:p>
            <a:pPr lvl="2">
              <a:buSzPct val="175000"/>
              <a:buBlip>
                <a:blip r:embed="rId3"/>
              </a:buBlip>
            </a:pPr>
            <a:r>
              <a:rPr lang="en-US" sz="1200" dirty="0"/>
              <a:t>10 nm thick </a:t>
            </a:r>
          </a:p>
          <a:p>
            <a:pPr marL="285750" indent="-285750">
              <a:buSzPct val="175000"/>
              <a:buBlip>
                <a:blip r:embed="rId3"/>
              </a:buBlip>
            </a:pPr>
            <a:r>
              <a:rPr lang="en-US" sz="1600" dirty="0" err="1"/>
              <a:t>Nanoseeds</a:t>
            </a:r>
            <a:endParaRPr lang="en-US" sz="1600" dirty="0"/>
          </a:p>
          <a:p>
            <a:pPr lvl="1">
              <a:buSzPct val="175000"/>
              <a:buBlip>
                <a:blip r:embed="rId3"/>
              </a:buBlip>
            </a:pPr>
            <a:r>
              <a:rPr lang="en-US" sz="1400" dirty="0"/>
              <a:t>Uniform size of 5 nm radius each </a:t>
            </a:r>
          </a:p>
          <a:p>
            <a:pPr lvl="1">
              <a:buSzPct val="175000"/>
              <a:buBlip>
                <a:blip r:embed="rId3"/>
              </a:buBlip>
            </a:pPr>
            <a:r>
              <a:rPr lang="en-US" sz="1400" dirty="0"/>
              <a:t>Number determined by the amount of volume to be filled by </a:t>
            </a:r>
            <a:r>
              <a:rPr lang="en-US" sz="1400" dirty="0" err="1"/>
              <a:t>nanoseeds</a:t>
            </a:r>
            <a:r>
              <a:rPr lang="en-US" sz="1400" dirty="0"/>
              <a:t> </a:t>
            </a:r>
          </a:p>
        </p:txBody>
      </p:sp>
      <p:pic>
        <p:nvPicPr>
          <p:cNvPr id="2" name="Picture 5" descr="A picture containing transport, wheel, gear&#10;&#10;Description automatically generated">
            <a:extLst>
              <a:ext uri="{FF2B5EF4-FFF2-40B4-BE49-F238E27FC236}">
                <a16:creationId xmlns:a16="http://schemas.microsoft.com/office/drawing/2014/main" id="{A31CB659-8488-5FDD-F2D4-1B724673ED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50" t="15261" r="26048" b="20261"/>
          <a:stretch/>
        </p:blipFill>
        <p:spPr>
          <a:xfrm>
            <a:off x="3490657" y="3491400"/>
            <a:ext cx="1517336" cy="149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34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4945F5-8AF8-FFC6-C98B-02602DE19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</a:t>
            </a:r>
            <a:r>
              <a:rPr lang="en-US" dirty="0" err="1"/>
              <a:t>Nanoseeds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96D43C-ACC5-4AC3-AF8C-0AF734AD53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Diagram 4">
                <a:extLst>
                  <a:ext uri="{FF2B5EF4-FFF2-40B4-BE49-F238E27FC236}">
                    <a16:creationId xmlns:a16="http://schemas.microsoft.com/office/drawing/2014/main" id="{8D97FE89-7892-B24E-8810-0AB807749C1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60763000"/>
                  </p:ext>
                </p:extLst>
              </p:nvPr>
            </p:nvGraphicFramePr>
            <p:xfrm>
              <a:off x="323528" y="160661"/>
              <a:ext cx="8453774" cy="460375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5" name="Diagram 4">
                <a:extLst>
                  <a:ext uri="{FF2B5EF4-FFF2-40B4-BE49-F238E27FC236}">
                    <a16:creationId xmlns:a16="http://schemas.microsoft.com/office/drawing/2014/main" id="{8D97FE89-7892-B24E-8810-0AB807749C1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60763000"/>
                  </p:ext>
                </p:extLst>
              </p:nvPr>
            </p:nvGraphicFramePr>
            <p:xfrm>
              <a:off x="323528" y="160661"/>
              <a:ext cx="8453774" cy="460375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pic>
        <p:nvPicPr>
          <p:cNvPr id="6" name="Picture 5" descr="A picture containing transport, wheel, gear&#10;&#10;Description automatically generated">
            <a:extLst>
              <a:ext uri="{FF2B5EF4-FFF2-40B4-BE49-F238E27FC236}">
                <a16:creationId xmlns:a16="http://schemas.microsoft.com/office/drawing/2014/main" id="{E551B7F1-ABC3-752D-F03E-3AA63F55802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4850" t="15261" r="26048" b="20261"/>
          <a:stretch/>
        </p:blipFill>
        <p:spPr>
          <a:xfrm>
            <a:off x="3862352" y="3746960"/>
            <a:ext cx="1419296" cy="139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66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AB4E3-9F06-F6B3-E1D1-0DBCFEE54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Placing The </a:t>
            </a:r>
            <a:r>
              <a:rPr lang="en-US" dirty="0" err="1"/>
              <a:t>Nanoseeds</a:t>
            </a:r>
            <a:r>
              <a:rPr lang="en-US" dirty="0"/>
              <a:t> 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B624AF-D4DA-CE0A-DC7F-EF6966CF68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pic>
        <p:nvPicPr>
          <p:cNvPr id="4" name="Picture 7" descr="Diagram&#10;&#10;Description automatically generated">
            <a:extLst>
              <a:ext uri="{FF2B5EF4-FFF2-40B4-BE49-F238E27FC236}">
                <a16:creationId xmlns:a16="http://schemas.microsoft.com/office/drawing/2014/main" id="{AA50165E-9DB8-910E-5EB1-8841AB1D68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37" r="11111" b="190"/>
          <a:stretch/>
        </p:blipFill>
        <p:spPr>
          <a:xfrm>
            <a:off x="323528" y="852724"/>
            <a:ext cx="3992470" cy="3993165"/>
          </a:xfrm>
          <a:prstGeom prst="rect">
            <a:avLst/>
          </a:prstGeom>
        </p:spPr>
      </p:pic>
      <p:sp>
        <p:nvSpPr>
          <p:cNvPr id="15" name="Arrow: Down 14">
            <a:extLst>
              <a:ext uri="{FF2B5EF4-FFF2-40B4-BE49-F238E27FC236}">
                <a16:creationId xmlns:a16="http://schemas.microsoft.com/office/drawing/2014/main" id="{9826D156-724F-F21D-B1AB-3DD439AF1EC8}"/>
              </a:ext>
            </a:extLst>
          </p:cNvPr>
          <p:cNvSpPr/>
          <p:nvPr/>
        </p:nvSpPr>
        <p:spPr>
          <a:xfrm>
            <a:off x="3609609" y="1600200"/>
            <a:ext cx="548640" cy="11811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333A2ED6-3A7B-FF52-0FBB-E5A2AFC42996}"/>
              </a:ext>
            </a:extLst>
          </p:cNvPr>
          <p:cNvSpPr/>
          <p:nvPr/>
        </p:nvSpPr>
        <p:spPr>
          <a:xfrm>
            <a:off x="2083338" y="4102020"/>
            <a:ext cx="1526271" cy="589200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Arrow: Striped Right 16">
            <a:extLst>
              <a:ext uri="{FF2B5EF4-FFF2-40B4-BE49-F238E27FC236}">
                <a16:creationId xmlns:a16="http://schemas.microsoft.com/office/drawing/2014/main" id="{B16E705F-A7BE-52B4-9F27-10F88674A64C}"/>
              </a:ext>
            </a:extLst>
          </p:cNvPr>
          <p:cNvSpPr/>
          <p:nvPr/>
        </p:nvSpPr>
        <p:spPr>
          <a:xfrm>
            <a:off x="3688080" y="2571750"/>
            <a:ext cx="1767840" cy="792480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0" name="Picture 11" descr="A picture containing wheel&#10;&#10;Description automatically generated">
            <a:extLst>
              <a:ext uri="{FF2B5EF4-FFF2-40B4-BE49-F238E27FC236}">
                <a16:creationId xmlns:a16="http://schemas.microsoft.com/office/drawing/2014/main" id="{ECA9FBD9-F294-FD29-2669-C84D355B5C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46" t="104" r="-185" b="244"/>
          <a:stretch/>
        </p:blipFill>
        <p:spPr>
          <a:xfrm>
            <a:off x="4828004" y="658417"/>
            <a:ext cx="5103537" cy="438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0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3CF92D-076C-985B-3797-DB35942305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696D71-5E1E-D3BB-982C-683578423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Optical Properties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028AED-AA40-C80A-4689-AF142ED1AF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SzPct val="175000"/>
              <a:buBlip>
                <a:blip r:embed="rId3"/>
              </a:buBlip>
            </a:pPr>
            <a:r>
              <a:rPr lang="en-CA" sz="1800" dirty="0"/>
              <a:t>Determines how the VNP will interact with the electric field </a:t>
            </a:r>
          </a:p>
          <a:p>
            <a:pPr lvl="1">
              <a:buSzPct val="175000"/>
              <a:buBlip>
                <a:blip r:embed="rId3"/>
              </a:buBlip>
            </a:pPr>
            <a:r>
              <a:rPr lang="en-CA" sz="1400" dirty="0"/>
              <a:t>Permittivity, refractive index </a:t>
            </a:r>
          </a:p>
          <a:p>
            <a:pPr lvl="1">
              <a:buSzPct val="175000"/>
              <a:buBlip>
                <a:blip r:embed="rId3"/>
              </a:buBlip>
            </a:pPr>
            <a:r>
              <a:rPr lang="en-CA" sz="1400" dirty="0"/>
              <a:t>Absorption, scattering, extinction, electric field enhancement </a:t>
            </a:r>
          </a:p>
          <a:p>
            <a:pPr>
              <a:buSzPct val="175000"/>
              <a:buBlip>
                <a:blip r:embed="rId3"/>
              </a:buBlip>
            </a:pPr>
            <a:r>
              <a:rPr lang="en-CA" sz="1800" dirty="0"/>
              <a:t>Au properties depend on wavelength </a:t>
            </a:r>
          </a:p>
          <a:p>
            <a:pPr>
              <a:buSzPct val="175000"/>
              <a:buBlip>
                <a:blip r:embed="rId3"/>
              </a:buBlip>
            </a:pPr>
            <a:r>
              <a:rPr lang="en-CA" sz="1800" dirty="0"/>
              <a:t>VO</a:t>
            </a:r>
            <a:r>
              <a:rPr lang="en-CA" sz="1800" baseline="-25000" dirty="0"/>
              <a:t>2</a:t>
            </a:r>
            <a:r>
              <a:rPr lang="en-CA" sz="1800" dirty="0"/>
              <a:t> properties depend on wavelength and temperature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E0B72B-ECF3-1B86-255E-5F1C6B12F0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50299" y="2638198"/>
            <a:ext cx="2843402" cy="234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75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34814EDA-030B-03CF-AF92-124ED1EB6A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Permittivity of Gold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  <m:r>
                      <a:rPr lang="en-C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  <m:sup>
                        <m:r>
                          <a:rPr lang="en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C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  <m:r>
                      <a:rPr lang="en-C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C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  <m:r>
                      <a:rPr lang="en-C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′′</m:t>
                    </m:r>
                    <m:r>
                      <a:rPr lang="en-CA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34814EDA-030B-03CF-AF92-124ED1EB6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682" t="-4124" b="-2371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7255DC-C708-89A2-3410-0661A669BC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 lang="en"/>
          </a:p>
        </p:txBody>
      </p:sp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E955BF74-5A8E-A138-C09C-06613C31C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9045" y="1130852"/>
            <a:ext cx="5085910" cy="357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01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A4F8AD-0693-5F42-E5B1-28B33F823E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01FB78-1D47-53EE-C2DF-86CDF9F4E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096904" cy="589200"/>
          </a:xfrm>
        </p:spPr>
        <p:txBody>
          <a:bodyPr/>
          <a:lstStyle/>
          <a:p>
            <a:r>
              <a:rPr lang="en-CA" dirty="0"/>
              <a:t>VO</a:t>
            </a:r>
            <a:r>
              <a:rPr lang="en-CA" baseline="-25000" dirty="0"/>
              <a:t>2</a:t>
            </a:r>
            <a:r>
              <a:rPr lang="en-CA" dirty="0"/>
              <a:t> as an Optical Phase Change Material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A1CA7A-355A-A0B5-2390-14A20E928B3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SzPct val="175000"/>
                  <a:buBlip>
                    <a:blip r:embed="rId3"/>
                  </a:buBlip>
                </a:pPr>
                <a:r>
                  <a:rPr lang="en-CA" sz="1800" dirty="0"/>
                  <a:t>Can be a semiconductor or conductor </a:t>
                </a:r>
              </a:p>
              <a:p>
                <a:pPr lvl="1">
                  <a:buSzPct val="175000"/>
                  <a:buBlip>
                    <a:blip r:embed="rId3"/>
                  </a:buBlip>
                </a:pPr>
                <a:r>
                  <a:rPr lang="en-CA" sz="1400" dirty="0"/>
                  <a:t>Semiconductor below 68</a:t>
                </a:r>
                <a14:m>
                  <m:oMath xmlns:m="http://schemas.openxmlformats.org/officeDocument/2006/math">
                    <m:r>
                      <a:rPr lang="en-CA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  <m:r>
                      <a:rPr lang="en-CA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CA" sz="1400" b="0" dirty="0">
                  <a:ea typeface="Cambria Math" panose="02040503050406030204" pitchFamily="18" charset="0"/>
                </a:endParaRPr>
              </a:p>
              <a:p>
                <a:pPr lvl="1">
                  <a:buSzPct val="175000"/>
                  <a:buBlip>
                    <a:blip r:embed="rId3"/>
                  </a:buBlip>
                </a:pPr>
                <a:r>
                  <a:rPr lang="en-CA" sz="1400" dirty="0"/>
                  <a:t>Conductor above 68</a:t>
                </a:r>
                <a14:m>
                  <m:oMath xmlns:m="http://schemas.openxmlformats.org/officeDocument/2006/math">
                    <m:r>
                      <a:rPr lang="en-CA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  <m:r>
                      <a:rPr lang="en-CA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CA" sz="1400" dirty="0"/>
              </a:p>
              <a:p>
                <a:pPr>
                  <a:buSzPct val="175000"/>
                  <a:buBlip>
                    <a:blip r:embed="rId3"/>
                  </a:buBlip>
                </a:pPr>
                <a:r>
                  <a:rPr lang="en-CA" sz="1800" dirty="0"/>
                  <a:t>Phase change can be reversable </a:t>
                </a:r>
              </a:p>
              <a:p>
                <a:pPr lvl="1">
                  <a:buSzPct val="175000"/>
                  <a:buBlip>
                    <a:blip r:embed="rId3"/>
                  </a:buBlip>
                </a:pPr>
                <a:r>
                  <a:rPr lang="en-CA" sz="1400" dirty="0"/>
                  <a:t>The introduction of a heat source causes a phase change </a:t>
                </a:r>
              </a:p>
              <a:p>
                <a:pPr lvl="1">
                  <a:buSzPct val="175000"/>
                  <a:buBlip>
                    <a:blip r:embed="rId3"/>
                  </a:buBlip>
                </a:pPr>
                <a:r>
                  <a:rPr lang="en-CA" sz="1400" dirty="0"/>
                  <a:t>The removal of the heat will reverse the phase change</a:t>
                </a:r>
              </a:p>
              <a:p>
                <a:pPr>
                  <a:buSzPct val="175000"/>
                  <a:buBlip>
                    <a:blip r:embed="rId3"/>
                  </a:buBlip>
                </a:pPr>
                <a:r>
                  <a:rPr lang="en-CA" sz="1800" dirty="0"/>
                  <a:t>Behaviour of light depends on wavelength and temperature  </a:t>
                </a:r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A1CA7A-355A-A0B5-2390-14A20E928B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17">
            <a:extLst>
              <a:ext uri="{FF2B5EF4-FFF2-40B4-BE49-F238E27FC236}">
                <a16:creationId xmlns:a16="http://schemas.microsoft.com/office/drawing/2014/main" id="{CFCDE612-C2E9-E45F-45BB-D02EA98FCD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" r="2" b="2"/>
          <a:stretch/>
        </p:blipFill>
        <p:spPr>
          <a:xfrm>
            <a:off x="3100100" y="3212825"/>
            <a:ext cx="2943800" cy="1930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94154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16617AFF-834B-679B-4F13-3D5DBB9AB2D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Permittivity of VO</a:t>
                </a:r>
                <a:r>
                  <a:rPr lang="en-US" baseline="-25000" dirty="0"/>
                  <a:t>2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  <m:r>
                      <a:rPr lang="en-C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  <m:sup>
                        <m:r>
                          <a:rPr lang="en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C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  <m:r>
                      <a:rPr lang="en-C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C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  <m:r>
                      <a:rPr lang="en-C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′′</m:t>
                    </m:r>
                    <m:r>
                      <a:rPr lang="en-CA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aseline="-25000" dirty="0"/>
              </a:p>
            </p:txBody>
          </p:sp>
        </mc:Choice>
        <mc:Fallback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16617AFF-834B-679B-4F13-3D5DBB9AB2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82" t="-4124" b="-2371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CB631B-F7D1-65B7-04EB-7A2052B40F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 lang="en"/>
          </a:p>
        </p:txBody>
      </p:sp>
      <p:pic>
        <p:nvPicPr>
          <p:cNvPr id="7" name="Picture 5" descr="A picture containing transport, wheel, gear&#10;&#10;Description automatically generated">
            <a:extLst>
              <a:ext uri="{FF2B5EF4-FFF2-40B4-BE49-F238E27FC236}">
                <a16:creationId xmlns:a16="http://schemas.microsoft.com/office/drawing/2014/main" id="{9EA480DC-8E40-7698-FC67-3746445CDD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50" t="15261" r="26048" b="20261"/>
          <a:stretch/>
        </p:blipFill>
        <p:spPr>
          <a:xfrm>
            <a:off x="107090" y="3860118"/>
            <a:ext cx="841927" cy="828428"/>
          </a:xfrm>
          <a:prstGeom prst="rect">
            <a:avLst/>
          </a:prstGeom>
        </p:spPr>
      </p:pic>
      <p:pic>
        <p:nvPicPr>
          <p:cNvPr id="2050" name="Picture 2" descr="Thermally driven sign switch of static dielectric constant of VO2 thin film  - ScienceDirect">
            <a:extLst>
              <a:ext uri="{FF2B5EF4-FFF2-40B4-BE49-F238E27FC236}">
                <a16:creationId xmlns:a16="http://schemas.microsoft.com/office/drawing/2014/main" id="{EED4F5D1-4595-8B90-2103-6817CEF45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055" y="1106108"/>
            <a:ext cx="4875889" cy="387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656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DA5D20-7215-9C06-6127-9B4DC68418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48C9F4-BAA0-4978-B910-11C35F4A1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Fill Fraction of VO</a:t>
            </a:r>
            <a:r>
              <a:rPr lang="en-US" baseline="-25000"/>
              <a:t>2</a:t>
            </a:r>
          </a:p>
        </p:txBody>
      </p:sp>
      <p:pic>
        <p:nvPicPr>
          <p:cNvPr id="10" name="Picture 5" descr="A picture containing transport, wheel, gear&#10;&#10;Description automatically generated">
            <a:extLst>
              <a:ext uri="{FF2B5EF4-FFF2-40B4-BE49-F238E27FC236}">
                <a16:creationId xmlns:a16="http://schemas.microsoft.com/office/drawing/2014/main" id="{ADE91750-450A-49FD-E7E1-4104228FD3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50" t="15261" r="26048" b="20261"/>
          <a:stretch/>
        </p:blipFill>
        <p:spPr>
          <a:xfrm>
            <a:off x="5998057" y="2499400"/>
            <a:ext cx="1712445" cy="1678564"/>
          </a:xfrm>
          <a:prstGeom prst="rect">
            <a:avLst/>
          </a:prstGeom>
        </p:spPr>
      </p:pic>
      <p:pic>
        <p:nvPicPr>
          <p:cNvPr id="11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B9A24469-C79D-A50B-05DF-311D3C4D8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48" y="1115928"/>
            <a:ext cx="4096752" cy="306203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68D800A-FEAA-B6B6-4AFD-415694BE7E21}"/>
                  </a:ext>
                </a:extLst>
              </p:cNvPr>
              <p:cNvSpPr txBox="1"/>
              <p:nvPr/>
            </p:nvSpPr>
            <p:spPr>
              <a:xfrm>
                <a:off x="5169747" y="1542553"/>
                <a:ext cx="3369063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CA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CA" sz="1800" b="0" i="1" smtClean="0">
                          <a:latin typeface="Cambria Math" panose="02040503050406030204" pitchFamily="18" charset="0"/>
                        </a:rPr>
                        <m:t>=1 − </m:t>
                      </m:r>
                      <m:f>
                        <m:fPr>
                          <m:ctrlPr>
                            <a:rPr lang="en-CA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CA" sz="1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CA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1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CA" sz="1800" b="0" i="1" smtClean="0">
                                  <a:latin typeface="Cambria Math" panose="02040503050406030204" pitchFamily="18" charset="0"/>
                                </a:rPr>
                                <m:t>(0.986</m:t>
                              </m:r>
                              <m:r>
                                <a:rPr lang="en-CA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CA" sz="1800" b="0" i="1" smtClean="0">
                                  <a:latin typeface="Cambria Math" panose="02040503050406030204" pitchFamily="18" charset="0"/>
                                </a:rPr>
                                <m:t> −335)/0.8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CA" sz="12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68D800A-FEAA-B6B6-4AFD-415694BE7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747" y="1542553"/>
                <a:ext cx="3369063" cy="5296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4554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8615CA-969C-B884-A7BF-6FDE2188F4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7FD7C2-3790-311D-713B-786E417FD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Background </a:t>
            </a: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94984C5-E5AD-C2F7-0A2A-DF928175C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61" y="871780"/>
            <a:ext cx="8639477" cy="362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456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CB631B-F7D1-65B7-04EB-7A2052B40F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617AFF-834B-679B-4F13-3D5DBB9AB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Permittivity of VO</a:t>
            </a:r>
            <a:r>
              <a:rPr lang="en-US" baseline="-25000"/>
              <a:t>2</a:t>
            </a:r>
          </a:p>
        </p:txBody>
      </p:sp>
      <p:pic>
        <p:nvPicPr>
          <p:cNvPr id="5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1E38949B-3210-283E-9B73-F59D5CAF1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989" y="2378984"/>
            <a:ext cx="5438021" cy="708482"/>
          </a:xfrm>
          <a:prstGeom prst="rect">
            <a:avLst/>
          </a:prstGeom>
        </p:spPr>
      </p:pic>
      <p:pic>
        <p:nvPicPr>
          <p:cNvPr id="7" name="Picture 5" descr="A picture containing transport, wheel, gear&#10;&#10;Description automatically generated">
            <a:extLst>
              <a:ext uri="{FF2B5EF4-FFF2-40B4-BE49-F238E27FC236}">
                <a16:creationId xmlns:a16="http://schemas.microsoft.com/office/drawing/2014/main" id="{9EA480DC-8E40-7698-FC67-3746445CDD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50" t="15261" r="26048" b="20261"/>
          <a:stretch/>
        </p:blipFill>
        <p:spPr>
          <a:xfrm>
            <a:off x="107090" y="3860118"/>
            <a:ext cx="841927" cy="82842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25D8497-4F83-16F9-46D4-92BC679E70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SzPct val="175000"/>
              <a:buBlip>
                <a:blip r:embed="rId3"/>
              </a:buBlip>
            </a:pPr>
            <a:r>
              <a:rPr lang="en-CA" sz="1800" dirty="0"/>
              <a:t>Needed for all phases of VO</a:t>
            </a:r>
            <a:r>
              <a:rPr lang="en-CA" sz="1800" baseline="-25000" dirty="0"/>
              <a:t>2</a:t>
            </a:r>
          </a:p>
          <a:p>
            <a:pPr lvl="1">
              <a:buSzPct val="175000"/>
              <a:buBlip>
                <a:blip r:embed="rId3"/>
              </a:buBlip>
            </a:pPr>
            <a:r>
              <a:rPr lang="en-CA" sz="1400" dirty="0"/>
              <a:t>Semiconductor, conductor, and in between</a:t>
            </a:r>
          </a:p>
          <a:p>
            <a:pPr>
              <a:buSzPct val="175000"/>
              <a:buBlip>
                <a:blip r:embed="rId3"/>
              </a:buBlip>
            </a:pPr>
            <a:r>
              <a:rPr lang="en-CA" sz="1800" dirty="0"/>
              <a:t>Fill fraction equation needs to be used to know the phase </a:t>
            </a:r>
          </a:p>
          <a:p>
            <a:pPr>
              <a:buSzPct val="175000"/>
              <a:buBlip>
                <a:blip r:embed="rId3"/>
              </a:buBlip>
            </a:pPr>
            <a:r>
              <a:rPr lang="en-CA" sz="1800" dirty="0"/>
              <a:t>Maxwell-Garnet Theorem can be used to</a:t>
            </a:r>
          </a:p>
        </p:txBody>
      </p:sp>
      <p:pic>
        <p:nvPicPr>
          <p:cNvPr id="9" name="Picture 2" descr="Thermally driven sign switch of static dielectric constant of VO2 thin film  - ScienceDirect">
            <a:extLst>
              <a:ext uri="{FF2B5EF4-FFF2-40B4-BE49-F238E27FC236}">
                <a16:creationId xmlns:a16="http://schemas.microsoft.com/office/drawing/2014/main" id="{C134E2B6-DBBE-AB1A-CE62-CED4A2DCA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582" y="3148717"/>
            <a:ext cx="2306834" cy="183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274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1"/>
          <p:cNvSpPr txBox="1">
            <a:spLocks noGrp="1"/>
          </p:cNvSpPr>
          <p:nvPr>
            <p:ph type="sldNum" idx="12"/>
          </p:nvPr>
        </p:nvSpPr>
        <p:spPr>
          <a:xfrm>
            <a:off x="6643702" y="4708939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112" name="Google Shape;112;p11"/>
          <p:cNvSpPr txBox="1">
            <a:spLocks noGrp="1"/>
          </p:cNvSpPr>
          <p:nvPr>
            <p:ph type="title"/>
          </p:nvPr>
        </p:nvSpPr>
        <p:spPr>
          <a:xfrm>
            <a:off x="323528" y="0"/>
            <a:ext cx="7248900" cy="589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dirty="0"/>
              <a:t>Cross Sections of Nanoparticles 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Google Shape;113;p11"/>
              <p:cNvSpPr txBox="1">
                <a:spLocks noGrp="1"/>
              </p:cNvSpPr>
              <p:nvPr>
                <p:ph type="body" idx="3"/>
              </p:nvPr>
            </p:nvSpPr>
            <p:spPr>
              <a:xfrm>
                <a:off x="322760" y="1426844"/>
                <a:ext cx="3774000" cy="3196800"/>
              </a:xfrm>
              <a:prstGeom prst="rect">
                <a:avLst/>
              </a:prstGeom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>
                  <a:buSzPct val="175000"/>
                  <a:buBlip>
                    <a:blip r:embed="rId3"/>
                  </a:buBlip>
                </a:pPr>
                <a:r>
                  <a:rPr lang="en-US" sz="1600" dirty="0"/>
                  <a:t>Relies on </a:t>
                </a:r>
                <a:r>
                  <a:rPr lang="en-CA" sz="1600" dirty="0"/>
                  <a:t>power loss density</a:t>
                </a:r>
                <a:r>
                  <a:rPr lang="en-US" sz="1600" dirty="0"/>
                  <a:t> of particle and intensity of light</a:t>
                </a:r>
                <a:endParaRPr lang="en-CA" sz="180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000"/>
                  </a:spcBef>
                  <a:buSzPct val="175000"/>
                  <a:buBlip>
                    <a:blip r:embed="rId3"/>
                  </a:buBlip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∭"/>
                            <m:limLoc m:val="undOvr"/>
                            <m:subHide m:val="on"/>
                            <m:supHide m:val="on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𝑑𝑉</m:t>
                            </m:r>
                          </m:e>
                        </m:nary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den>
                    </m:f>
                  </m:oMath>
                </a14:m>
                <a:endParaRPr lang="en-CA" sz="1400" dirty="0"/>
              </a:p>
              <a:p>
                <a:pPr lvl="1">
                  <a:spcBef>
                    <a:spcPts val="1000"/>
                  </a:spcBef>
                  <a:buSzPct val="175000"/>
                  <a:buBlip>
                    <a:blip r:embed="rId3"/>
                  </a:buBlip>
                </a:pPr>
                <a:r>
                  <a:rPr lang="en-CA" sz="1200" dirty="0"/>
                  <a:t>where to find the power loss density, it is given that: </a:t>
                </a:r>
                <a:endParaRPr lang="en-CA" sz="1200" b="0" i="1" dirty="0">
                  <a:latin typeface="Cambria Math" panose="02040503050406030204" pitchFamily="18" charset="0"/>
                </a:endParaRPr>
              </a:p>
              <a:p>
                <a:pPr lvl="1">
                  <a:spcBef>
                    <a:spcPts val="1000"/>
                  </a:spcBef>
                  <a:buSzPct val="175000"/>
                  <a:buBlip>
                    <a:blip r:embed="rId3"/>
                  </a:buBlip>
                </a:pP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𝑅𝑒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CA" sz="1400" dirty="0"/>
              </a:p>
              <a:p>
                <a:pPr>
                  <a:spcBef>
                    <a:spcPts val="1000"/>
                  </a:spcBef>
                  <a:buSzPct val="175000"/>
                  <a:buBlip>
                    <a:blip r:embed="rId3"/>
                  </a:buBlip>
                </a:pPr>
                <a:r>
                  <a:rPr lang="en-CA" sz="1600" dirty="0"/>
                  <a:t>Overall, this becomes: </a:t>
                </a:r>
              </a:p>
            </p:txBody>
          </p:sp>
        </mc:Choice>
        <mc:Fallback>
          <p:sp>
            <p:nvSpPr>
              <p:cNvPr id="113" name="Google Shape;113;p1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3"/>
              </p:nvPr>
            </p:nvSpPr>
            <p:spPr>
              <a:xfrm>
                <a:off x="322760" y="1426844"/>
                <a:ext cx="3774000" cy="3196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Google Shape;114;p11"/>
          <p:cNvSpPr txBox="1">
            <a:spLocks noGrp="1"/>
          </p:cNvSpPr>
          <p:nvPr>
            <p:ph type="subTitle" idx="1"/>
          </p:nvPr>
        </p:nvSpPr>
        <p:spPr>
          <a:xfrm>
            <a:off x="323525" y="906677"/>
            <a:ext cx="3925800" cy="40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indent="0"/>
            <a:r>
              <a:rPr lang="en-US"/>
              <a:t>Absorption </a:t>
            </a:r>
            <a:endParaRPr/>
          </a:p>
        </p:txBody>
      </p:sp>
      <p:sp>
        <p:nvSpPr>
          <p:cNvPr id="115" name="Google Shape;115;p11"/>
          <p:cNvSpPr txBox="1">
            <a:spLocks noGrp="1"/>
          </p:cNvSpPr>
          <p:nvPr>
            <p:ph type="subTitle" idx="2"/>
          </p:nvPr>
        </p:nvSpPr>
        <p:spPr>
          <a:xfrm>
            <a:off x="4572720" y="906399"/>
            <a:ext cx="3925800" cy="40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indent="0"/>
            <a:r>
              <a:rPr lang="en-US"/>
              <a:t>Scattering </a:t>
            </a: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Google Shape;116;p11"/>
              <p:cNvSpPr txBox="1">
                <a:spLocks noGrp="1"/>
              </p:cNvSpPr>
              <p:nvPr>
                <p:ph type="body" idx="4"/>
              </p:nvPr>
            </p:nvSpPr>
            <p:spPr>
              <a:xfrm>
                <a:off x="4571955" y="1426786"/>
                <a:ext cx="3774000" cy="3196800"/>
              </a:xfrm>
              <a:prstGeom prst="rect">
                <a:avLst/>
              </a:prstGeom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>
                  <a:buSzPct val="175000"/>
                  <a:buBlip>
                    <a:blip r:embed="rId3"/>
                  </a:buBlip>
                </a:pPr>
                <a:r>
                  <a:rPr lang="en-US" sz="1600" dirty="0"/>
                  <a:t>Relies on the Poynting Vector (E x H), direction of propagation of light </a:t>
                </a:r>
              </a:p>
              <a:p>
                <a:pPr>
                  <a:buSzPct val="175000"/>
                  <a:buBlip>
                    <a:blip r:embed="rId3"/>
                  </a:buBlip>
                </a:pPr>
                <a:r>
                  <a:rPr lang="en-US" sz="1600" dirty="0"/>
                  <a:t>Relies on normal vector to the surface of VNP</a:t>
                </a:r>
                <a:endParaRPr lang="en-CA" sz="180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000"/>
                  </a:spcBef>
                  <a:buSzPct val="175000"/>
                  <a:buBlip>
                    <a:blip r:embed="rId3"/>
                  </a:buBlip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∬"/>
                            <m:limLoc m:val="undOvr"/>
                            <m:subHide m:val="on"/>
                            <m:supHide m:val="on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 ∙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 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𝑑𝑆</m:t>
                            </m:r>
                          </m:e>
                        </m:nary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den>
                    </m:f>
                  </m:oMath>
                </a14:m>
                <a:endParaRPr lang="en-CA" sz="1600" dirty="0"/>
              </a:p>
              <a:p>
                <a:pPr lvl="1">
                  <a:spcBef>
                    <a:spcPts val="1000"/>
                  </a:spcBef>
                  <a:buSzPct val="175000"/>
                  <a:buBlip>
                    <a:blip r:embed="rId3"/>
                  </a:buBlip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CA" sz="1000" baseline="-25000" dirty="0"/>
              </a:p>
              <a:p>
                <a:pPr>
                  <a:spcBef>
                    <a:spcPts val="1000"/>
                  </a:spcBef>
                  <a:buSzPct val="175000"/>
                  <a:buBlip>
                    <a:blip r:embed="rId3"/>
                  </a:buBlip>
                </a:pPr>
                <a:r>
                  <a:rPr lang="en-CA" sz="1600" dirty="0"/>
                  <a:t>Overall, this becomes:</a:t>
                </a:r>
                <a:endParaRPr lang="en-US" sz="3600" dirty="0"/>
              </a:p>
            </p:txBody>
          </p:sp>
        </mc:Choice>
        <mc:Fallback>
          <p:sp>
            <p:nvSpPr>
              <p:cNvPr id="116" name="Google Shape;116;p1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"/>
              </p:nvPr>
            </p:nvSpPr>
            <p:spPr>
              <a:xfrm>
                <a:off x="4571955" y="1426786"/>
                <a:ext cx="3774000" cy="3196800"/>
              </a:xfrm>
              <a:prstGeom prst="rect">
                <a:avLst/>
              </a:prstGeom>
              <a:blipFill>
                <a:blip r:embed="rId5"/>
                <a:stretch>
                  <a:fillRect r="-16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5" descr="A picture containing transport, wheel, gear&#10;&#10;Description automatically generated">
            <a:extLst>
              <a:ext uri="{FF2B5EF4-FFF2-40B4-BE49-F238E27FC236}">
                <a16:creationId xmlns:a16="http://schemas.microsoft.com/office/drawing/2014/main" id="{09E6C5C1-AA4C-AA78-61BF-8736DD429A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50" t="15261" r="26048" b="20261"/>
          <a:stretch/>
        </p:blipFill>
        <p:spPr>
          <a:xfrm>
            <a:off x="107090" y="3860118"/>
            <a:ext cx="841927" cy="828428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BBE19994-21B8-6445-B035-434AB72D47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8886" y="3900316"/>
            <a:ext cx="2743200" cy="503853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42170367-89FF-1B2A-B182-B2A0A9369E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5565" y="3900316"/>
            <a:ext cx="2960223" cy="46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076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06E27-BB8F-7F0A-7ED4-59B206361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Scattering Cross Section of Nanoparticles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8AA26E-A525-DA5D-0F05-9F1EA278C3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5655C-F4EF-9B36-48C6-0D8B96E8A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613" y="806663"/>
            <a:ext cx="5350774" cy="3684812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F7A682A5-0F53-322A-3B51-6DD24C146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20" y="921125"/>
            <a:ext cx="3216698" cy="51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127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71FC1E58-8A04-0072-1795-790C640DE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806" y="1564778"/>
            <a:ext cx="2971800" cy="251927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5786D2-4604-EC41-7782-9ECBAAB28135}"/>
              </a:ext>
            </a:extLst>
          </p:cNvPr>
          <p:cNvSpPr/>
          <p:nvPr/>
        </p:nvSpPr>
        <p:spPr>
          <a:xfrm>
            <a:off x="5190406" y="1284257"/>
            <a:ext cx="913860" cy="4474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7255DC-C708-89A2-3410-0661A669BC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814EDA-030B-03CF-AF92-124ED1EB6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Solving for all Cross Sections of Light 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E00FCD0-6D61-92B6-5C4E-AC9C40AEBE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5" y="941525"/>
            <a:ext cx="3925800" cy="589200"/>
          </a:xfrm>
        </p:spPr>
        <p:txBody>
          <a:bodyPr>
            <a:normAutofit/>
          </a:bodyPr>
          <a:lstStyle/>
          <a:p>
            <a:r>
              <a:rPr lang="en-US"/>
              <a:t>Both Phases of VO</a:t>
            </a:r>
            <a:r>
              <a:rPr lang="en-US" baseline="-25000"/>
              <a:t>2</a:t>
            </a:r>
            <a:endParaRPr lang="en-US" i="1" baseline="-2500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CD59F38-8354-0EE2-6F8B-84B5A17B24F4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4572244" y="943148"/>
            <a:ext cx="3925800" cy="480468"/>
          </a:xfrm>
        </p:spPr>
        <p:txBody>
          <a:bodyPr>
            <a:normAutofit/>
          </a:bodyPr>
          <a:lstStyle/>
          <a:p>
            <a:r>
              <a:rPr lang="en-US" dirty="0"/>
              <a:t>Reconfigurability Factor </a:t>
            </a:r>
          </a:p>
        </p:txBody>
      </p:sp>
      <p:pic>
        <p:nvPicPr>
          <p:cNvPr id="8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1E690510-4AC5-2963-FF9F-21314C7C8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565363"/>
            <a:ext cx="3200400" cy="2518100"/>
          </a:xfrm>
          <a:prstGeom prst="rect">
            <a:avLst/>
          </a:prstGeom>
        </p:spPr>
      </p:pic>
      <p:pic>
        <p:nvPicPr>
          <p:cNvPr id="11" name="Picture 5" descr="A picture containing transport, wheel, gear&#10;&#10;Description automatically generated">
            <a:extLst>
              <a:ext uri="{FF2B5EF4-FFF2-40B4-BE49-F238E27FC236}">
                <a16:creationId xmlns:a16="http://schemas.microsoft.com/office/drawing/2014/main" id="{311E9DBA-35E3-E8FC-7213-5F0472EC77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850" t="15261" r="26048" b="20261"/>
          <a:stretch/>
        </p:blipFill>
        <p:spPr>
          <a:xfrm>
            <a:off x="107090" y="3860118"/>
            <a:ext cx="841927" cy="8284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5F5B621-ACB2-9A58-C692-B02FAA18E565}"/>
              </a:ext>
            </a:extLst>
          </p:cNvPr>
          <p:cNvSpPr/>
          <p:nvPr/>
        </p:nvSpPr>
        <p:spPr>
          <a:xfrm>
            <a:off x="960967" y="1397150"/>
            <a:ext cx="914400" cy="295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793594-3FD2-48AB-717F-41946AB4301E}"/>
              </a:ext>
            </a:extLst>
          </p:cNvPr>
          <p:cNvSpPr txBox="1"/>
          <p:nvPr/>
        </p:nvSpPr>
        <p:spPr>
          <a:xfrm>
            <a:off x="2362200" y="4533900"/>
            <a:ext cx="44196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/>
              </a:rPr>
              <a:t>Maximum reconfigurability of scattering occurs at 790 nm</a:t>
            </a:r>
          </a:p>
        </p:txBody>
      </p:sp>
    </p:spTree>
    <p:extLst>
      <p:ext uri="{BB962C8B-B14F-4D97-AF65-F5344CB8AC3E}">
        <p14:creationId xmlns:p14="http://schemas.microsoft.com/office/powerpoint/2010/main" val="5419550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 descr="Chart, radar chart&#10;&#10;Description automatically generated">
            <a:extLst>
              <a:ext uri="{FF2B5EF4-FFF2-40B4-BE49-F238E27FC236}">
                <a16:creationId xmlns:a16="http://schemas.microsoft.com/office/drawing/2014/main" id="{60315454-284C-DB0D-A0AF-D19F2B2DE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485" y="3017551"/>
            <a:ext cx="2503687" cy="1521458"/>
          </a:xfrm>
          <a:prstGeom prst="rect">
            <a:avLst/>
          </a:prstGeom>
        </p:spPr>
      </p:pic>
      <p:pic>
        <p:nvPicPr>
          <p:cNvPr id="5" name="Picture 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E81BD8D9-94D4-AEBB-A40D-4049363E7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7355" y="1984550"/>
            <a:ext cx="2743200" cy="1260389"/>
          </a:xfrm>
          <a:prstGeom prst="rect">
            <a:avLst/>
          </a:prstGeom>
        </p:spPr>
      </p:pic>
      <p:pic>
        <p:nvPicPr>
          <p:cNvPr id="6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664C1F9-5D58-89C2-92F8-E69B108883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045" y="2342743"/>
            <a:ext cx="2743200" cy="679731"/>
          </a:xfrm>
          <a:prstGeom prst="rect">
            <a:avLst/>
          </a:prstGeom>
        </p:spPr>
      </p:pic>
      <p:sp>
        <p:nvSpPr>
          <p:cNvPr id="111" name="Google Shape;111;p11"/>
          <p:cNvSpPr txBox="1">
            <a:spLocks noGrp="1"/>
          </p:cNvSpPr>
          <p:nvPr>
            <p:ph type="sldNum" idx="12"/>
          </p:nvPr>
        </p:nvSpPr>
        <p:spPr>
          <a:xfrm>
            <a:off x="6643702" y="4708939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sp>
        <p:nvSpPr>
          <p:cNvPr id="112" name="Google Shape;112;p11"/>
          <p:cNvSpPr txBox="1">
            <a:spLocks noGrp="1"/>
          </p:cNvSpPr>
          <p:nvPr>
            <p:ph type="title"/>
          </p:nvPr>
        </p:nvSpPr>
        <p:spPr>
          <a:xfrm>
            <a:off x="323528" y="0"/>
            <a:ext cx="7248900" cy="589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Electromagnetic Field Polarizations </a:t>
            </a:r>
            <a:endParaRPr/>
          </a:p>
        </p:txBody>
      </p:sp>
      <p:sp>
        <p:nvSpPr>
          <p:cNvPr id="113" name="Google Shape;113;p11"/>
          <p:cNvSpPr txBox="1">
            <a:spLocks noGrp="1"/>
          </p:cNvSpPr>
          <p:nvPr>
            <p:ph type="body" idx="3"/>
          </p:nvPr>
        </p:nvSpPr>
        <p:spPr>
          <a:xfrm>
            <a:off x="322760" y="1426844"/>
            <a:ext cx="3774000" cy="3196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buSzPct val="175000"/>
              <a:buBlip>
                <a:blip r:embed="rId6"/>
              </a:buBlip>
            </a:pPr>
            <a:r>
              <a:rPr lang="en-US" sz="1600" dirty="0"/>
              <a:t>Propagates along the x-axis </a:t>
            </a:r>
          </a:p>
          <a:p>
            <a:pPr indent="-457200">
              <a:buSzPct val="175000"/>
              <a:buBlip>
                <a:blip r:embed="rId6"/>
              </a:buBlip>
            </a:pPr>
            <a:r>
              <a:rPr lang="en-US" sz="1600" dirty="0"/>
              <a:t>Relies on one equation</a:t>
            </a:r>
          </a:p>
          <a:p>
            <a:pPr lvl="1">
              <a:buSzPct val="175000"/>
              <a:buBlip>
                <a:blip r:embed="rId6"/>
              </a:buBlip>
            </a:pPr>
            <a:r>
              <a:rPr lang="en-US" sz="1400" dirty="0"/>
              <a:t>Depends on initial electric field and wavelength </a:t>
            </a:r>
            <a:endParaRPr lang="en-US" sz="1050" dirty="0"/>
          </a:p>
        </p:txBody>
      </p:sp>
      <p:sp>
        <p:nvSpPr>
          <p:cNvPr id="114" name="Google Shape;114;p11"/>
          <p:cNvSpPr txBox="1">
            <a:spLocks noGrp="1"/>
          </p:cNvSpPr>
          <p:nvPr>
            <p:ph type="subTitle" idx="1"/>
          </p:nvPr>
        </p:nvSpPr>
        <p:spPr>
          <a:xfrm>
            <a:off x="323525" y="906676"/>
            <a:ext cx="3925800" cy="52010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/>
            <a:r>
              <a:rPr lang="en-US" dirty="0"/>
              <a:t>Linear </a:t>
            </a:r>
            <a:endParaRPr dirty="0"/>
          </a:p>
        </p:txBody>
      </p:sp>
      <p:sp>
        <p:nvSpPr>
          <p:cNvPr id="115" name="Google Shape;115;p11"/>
          <p:cNvSpPr txBox="1">
            <a:spLocks noGrp="1"/>
          </p:cNvSpPr>
          <p:nvPr>
            <p:ph type="subTitle" idx="2"/>
          </p:nvPr>
        </p:nvSpPr>
        <p:spPr>
          <a:xfrm>
            <a:off x="4572720" y="906398"/>
            <a:ext cx="3925800" cy="52010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/>
            <a:r>
              <a:rPr lang="en-US" dirty="0"/>
              <a:t>Circular </a:t>
            </a:r>
            <a:endParaRPr dirty="0"/>
          </a:p>
        </p:txBody>
      </p:sp>
      <p:sp>
        <p:nvSpPr>
          <p:cNvPr id="116" name="Google Shape;116;p11"/>
          <p:cNvSpPr txBox="1">
            <a:spLocks noGrp="1"/>
          </p:cNvSpPr>
          <p:nvPr>
            <p:ph type="body" idx="4"/>
          </p:nvPr>
        </p:nvSpPr>
        <p:spPr>
          <a:xfrm>
            <a:off x="4571955" y="1426786"/>
            <a:ext cx="3774000" cy="3196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buSzPct val="175000"/>
              <a:buBlip>
                <a:blip r:embed="rId6"/>
              </a:buBlip>
            </a:pPr>
            <a:r>
              <a:rPr lang="en-US" sz="1600" dirty="0"/>
              <a:t>Rotates around the z-axis </a:t>
            </a:r>
          </a:p>
          <a:p>
            <a:pPr marL="285750" indent="-285750">
              <a:buSzPct val="175000"/>
              <a:buBlip>
                <a:blip r:embed="rId6"/>
              </a:buBlip>
            </a:pPr>
            <a:r>
              <a:rPr lang="en-US" sz="1600" dirty="0"/>
              <a:t>Electric field now has two components </a:t>
            </a:r>
          </a:p>
        </p:txBody>
      </p:sp>
      <p:pic>
        <p:nvPicPr>
          <p:cNvPr id="3" name="Picture 5" descr="A picture containing transport, wheel, gear&#10;&#10;Description automatically generated">
            <a:extLst>
              <a:ext uri="{FF2B5EF4-FFF2-40B4-BE49-F238E27FC236}">
                <a16:creationId xmlns:a16="http://schemas.microsoft.com/office/drawing/2014/main" id="{09E6C5C1-AA4C-AA78-61BF-8736DD429A6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850" t="15261" r="26048" b="20261"/>
          <a:stretch/>
        </p:blipFill>
        <p:spPr>
          <a:xfrm>
            <a:off x="107090" y="3860118"/>
            <a:ext cx="841927" cy="828428"/>
          </a:xfrm>
          <a:prstGeom prst="rect">
            <a:avLst/>
          </a:prstGeom>
        </p:spPr>
      </p:pic>
      <p:pic>
        <p:nvPicPr>
          <p:cNvPr id="7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86EB6FBB-060F-A5EB-FCBB-B5798F0186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7067" y="3533260"/>
            <a:ext cx="2009775" cy="653716"/>
          </a:xfrm>
          <a:prstGeom prst="rect">
            <a:avLst/>
          </a:prstGeom>
        </p:spPr>
      </p:pic>
      <p:pic>
        <p:nvPicPr>
          <p:cNvPr id="12" name="Picture 6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C3F5493D-01C1-C57C-82CC-0AA2EED889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425" y="3192095"/>
            <a:ext cx="2439999" cy="14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753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5836EF-C587-0ED2-81C4-60248B02FE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6A2322-1DB6-8B3C-CED1-38FDC88A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Electric Field Enhancement (FE)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3CAAAE65-9EAF-C341-08FC-A76A3BCE0BD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SzPct val="175000"/>
                  <a:buBlip>
                    <a:blip r:embed="rId3"/>
                  </a:buBlip>
                </a:pPr>
                <a:r>
                  <a:rPr lang="en-US" sz="1600" dirty="0"/>
                  <a:t>A structure, such as the VNP, may localize and enhance the initial electric field </a:t>
                </a:r>
              </a:p>
              <a:p>
                <a:pPr lvl="1">
                  <a:buSzPct val="175000"/>
                  <a:buBlip>
                    <a:blip r:embed="rId3"/>
                  </a:buBlip>
                </a:pPr>
                <a:r>
                  <a:rPr lang="en-US" sz="1400" dirty="0"/>
                  <a:t>Similar to an antenna </a:t>
                </a:r>
              </a:p>
              <a:p>
                <a:pPr>
                  <a:buSzPct val="175000"/>
                  <a:buBlip>
                    <a:blip r:embed="rId3"/>
                  </a:buBlip>
                </a:pPr>
                <a:r>
                  <a:rPr lang="en-US" sz="1600" dirty="0"/>
                  <a:t>Uses electric field found at each location and initial electric field </a:t>
                </a:r>
              </a:p>
              <a:p>
                <a:endParaRPr lang="en-US" sz="1600" dirty="0"/>
              </a:p>
              <a:p>
                <a:pPr marL="254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4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400" b="0" i="1" baseline="-250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3CAAAE65-9EAF-C341-08FC-A76A3BCE0B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picture containing transport, wheel, gear&#10;&#10;Description automatically generated">
            <a:extLst>
              <a:ext uri="{FF2B5EF4-FFF2-40B4-BE49-F238E27FC236}">
                <a16:creationId xmlns:a16="http://schemas.microsoft.com/office/drawing/2014/main" id="{7270083B-43BB-F580-0AA4-5083795453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50" t="15261" r="26048" b="20261"/>
          <a:stretch/>
        </p:blipFill>
        <p:spPr>
          <a:xfrm>
            <a:off x="107090" y="3860118"/>
            <a:ext cx="841927" cy="82842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711B653-8C98-4433-8CFF-7A7E020E1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689" y="3288983"/>
            <a:ext cx="3679114" cy="75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8424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7255DC-C708-89A2-3410-0661A669BC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814EDA-030B-03CF-AF92-124ED1EB6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Electric Field Enhancements 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E00FCD0-6D61-92B6-5C4E-AC9C40AEBE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5" y="941524"/>
            <a:ext cx="3925800" cy="589200"/>
          </a:xfrm>
        </p:spPr>
        <p:txBody>
          <a:bodyPr>
            <a:normAutofit/>
          </a:bodyPr>
          <a:lstStyle/>
          <a:p>
            <a:r>
              <a:rPr lang="en-US" dirty="0"/>
              <a:t>Linear, </a:t>
            </a:r>
            <a:r>
              <a:rPr lang="en-US" i="1" dirty="0"/>
              <a:t>f = 0, </a:t>
            </a:r>
            <a:r>
              <a:rPr lang="el-GR" i="1" dirty="0"/>
              <a:t>λ</a:t>
            </a:r>
            <a:r>
              <a:rPr lang="en-CA" i="1" dirty="0"/>
              <a:t> = 790 nm </a:t>
            </a:r>
            <a:r>
              <a:rPr lang="en-US" dirty="0"/>
              <a:t> 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CD59F38-8354-0EE2-6F8B-84B5A17B24F4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4572244" y="943148"/>
            <a:ext cx="3925800" cy="587576"/>
          </a:xfrm>
        </p:spPr>
        <p:txBody>
          <a:bodyPr>
            <a:normAutofit/>
          </a:bodyPr>
          <a:lstStyle/>
          <a:p>
            <a:r>
              <a:rPr lang="en-US" dirty="0"/>
              <a:t>Linear, </a:t>
            </a:r>
            <a:r>
              <a:rPr lang="en-US" i="1" dirty="0"/>
              <a:t>f = 1, </a:t>
            </a:r>
            <a:r>
              <a:rPr lang="el-GR" i="1" dirty="0"/>
              <a:t>λ</a:t>
            </a:r>
            <a:r>
              <a:rPr lang="en-CA" i="1" dirty="0"/>
              <a:t> = 790 nm </a:t>
            </a:r>
            <a:r>
              <a:rPr lang="en-US" dirty="0"/>
              <a:t>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F5B621-ACB2-9A58-C692-B02FAA18E565}"/>
              </a:ext>
            </a:extLst>
          </p:cNvPr>
          <p:cNvSpPr/>
          <p:nvPr/>
        </p:nvSpPr>
        <p:spPr>
          <a:xfrm>
            <a:off x="960967" y="1397150"/>
            <a:ext cx="914400" cy="295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A05D2EA-A4D0-4067-96C5-EC7D12021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27" y="1549664"/>
            <a:ext cx="3423651" cy="2743665"/>
          </a:xfrm>
          <a:prstGeom prst="rect">
            <a:avLst/>
          </a:prstGeom>
        </p:spPr>
      </p:pic>
      <p:pic>
        <p:nvPicPr>
          <p:cNvPr id="11" name="Picture 5" descr="A picture containing transport, wheel, gear&#10;&#10;Description automatically generated">
            <a:extLst>
              <a:ext uri="{FF2B5EF4-FFF2-40B4-BE49-F238E27FC236}">
                <a16:creationId xmlns:a16="http://schemas.microsoft.com/office/drawing/2014/main" id="{311E9DBA-35E3-E8FC-7213-5F0472EC77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50" t="15261" r="26048" b="20261"/>
          <a:stretch/>
        </p:blipFill>
        <p:spPr>
          <a:xfrm>
            <a:off x="3787072" y="4063408"/>
            <a:ext cx="924505" cy="909682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963DAE1C-3B22-69BA-AFE7-A6F3511B0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5364" y="1530724"/>
            <a:ext cx="3336676" cy="274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866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A picture containing chart&#10;&#10;Description automatically generated">
            <a:extLst>
              <a:ext uri="{FF2B5EF4-FFF2-40B4-BE49-F238E27FC236}">
                <a16:creationId xmlns:a16="http://schemas.microsoft.com/office/drawing/2014/main" id="{93A61013-51EE-89D8-B6F7-6F6BF2EA5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930" y="1545001"/>
            <a:ext cx="3383544" cy="27432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FC05DAD4-4C96-68BF-3B87-1A89F53E4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06" y="1530722"/>
            <a:ext cx="3328206" cy="27432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7255DC-C708-89A2-3410-0661A669BC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814EDA-030B-03CF-AF92-124ED1EB6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Electric Field Enhancements 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E00FCD0-6D61-92B6-5C4E-AC9C40AEBE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5" y="941524"/>
            <a:ext cx="3925800" cy="589199"/>
          </a:xfrm>
        </p:spPr>
        <p:txBody>
          <a:bodyPr>
            <a:normAutofit/>
          </a:bodyPr>
          <a:lstStyle/>
          <a:p>
            <a:r>
              <a:rPr lang="en-US" dirty="0"/>
              <a:t>Circular, </a:t>
            </a:r>
            <a:r>
              <a:rPr lang="en-US" i="1" dirty="0"/>
              <a:t>f = 0, </a:t>
            </a:r>
            <a:r>
              <a:rPr lang="el-GR" i="1" dirty="0"/>
              <a:t>λ</a:t>
            </a:r>
            <a:r>
              <a:rPr lang="en-CA" i="1" dirty="0"/>
              <a:t> = 790 nm </a:t>
            </a:r>
            <a:r>
              <a:rPr lang="en-US" dirty="0"/>
              <a:t> 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CD59F38-8354-0EE2-6F8B-84B5A17B24F4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4572244" y="943147"/>
            <a:ext cx="3925800" cy="587575"/>
          </a:xfrm>
        </p:spPr>
        <p:txBody>
          <a:bodyPr>
            <a:normAutofit/>
          </a:bodyPr>
          <a:lstStyle/>
          <a:p>
            <a:r>
              <a:rPr lang="en-US" dirty="0"/>
              <a:t>Circular, </a:t>
            </a:r>
            <a:r>
              <a:rPr lang="en-US" i="1" dirty="0"/>
              <a:t>f = 1, </a:t>
            </a:r>
            <a:r>
              <a:rPr lang="el-GR" i="1" dirty="0"/>
              <a:t>λ</a:t>
            </a:r>
            <a:r>
              <a:rPr lang="en-CA" i="1" dirty="0"/>
              <a:t> = 790 nm </a:t>
            </a:r>
            <a:r>
              <a:rPr lang="en-US" dirty="0"/>
              <a:t>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F5B621-ACB2-9A58-C692-B02FAA18E565}"/>
              </a:ext>
            </a:extLst>
          </p:cNvPr>
          <p:cNvSpPr/>
          <p:nvPr/>
        </p:nvSpPr>
        <p:spPr>
          <a:xfrm>
            <a:off x="960967" y="1397150"/>
            <a:ext cx="914400" cy="295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5" descr="A picture containing transport, wheel, gear&#10;&#10;Description automatically generated">
            <a:extLst>
              <a:ext uri="{FF2B5EF4-FFF2-40B4-BE49-F238E27FC236}">
                <a16:creationId xmlns:a16="http://schemas.microsoft.com/office/drawing/2014/main" id="{C01ECEA0-EC05-7401-F718-CDDC358A46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50" t="15261" r="26048" b="20261"/>
          <a:stretch/>
        </p:blipFill>
        <p:spPr>
          <a:xfrm>
            <a:off x="3787072" y="4063408"/>
            <a:ext cx="924505" cy="90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42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7E93EE-437A-8401-3547-3F734C78D6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AD28A8-7150-950B-4D59-D623D940B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Intensity of Laser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1B88C-E27C-AB98-F969-04AF82408A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SzPct val="175000"/>
              <a:buBlip>
                <a:blip r:embed="rId2"/>
              </a:buBlip>
            </a:pPr>
            <a:r>
              <a:rPr lang="en-US" sz="1600" dirty="0"/>
              <a:t>Previously given a constant value throughout </a:t>
            </a:r>
            <a:endParaRPr lang="en-US" sz="3600" dirty="0"/>
          </a:p>
          <a:p>
            <a:pPr lvl="1">
              <a:buSzPct val="175000"/>
              <a:buBlip>
                <a:blip r:embed="rId2"/>
              </a:buBlip>
            </a:pPr>
            <a:r>
              <a:rPr lang="en-US" sz="1400" dirty="0"/>
              <a:t>95 KW/m</a:t>
            </a:r>
            <a:r>
              <a:rPr lang="en-US" sz="1400" baseline="30000" dirty="0"/>
              <a:t>2</a:t>
            </a:r>
            <a:r>
              <a:rPr lang="en-US" sz="1400" dirty="0"/>
              <a:t> for semiconductor </a:t>
            </a:r>
            <a:endParaRPr lang="en-US" sz="1050" dirty="0"/>
          </a:p>
          <a:p>
            <a:pPr lvl="1">
              <a:buSzPct val="175000"/>
              <a:buBlip>
                <a:blip r:embed="rId2"/>
              </a:buBlip>
            </a:pPr>
            <a:r>
              <a:rPr lang="en-US" sz="1400" dirty="0"/>
              <a:t>105 KW/m</a:t>
            </a:r>
            <a:r>
              <a:rPr lang="en-US" sz="1400" baseline="30000" dirty="0"/>
              <a:t>2</a:t>
            </a:r>
            <a:r>
              <a:rPr lang="en-US" sz="1400" dirty="0"/>
              <a:t> for conductor </a:t>
            </a:r>
          </a:p>
          <a:p>
            <a:pPr>
              <a:buSzPct val="175000"/>
              <a:buBlip>
                <a:blip r:embed="rId2"/>
              </a:buBlip>
            </a:pPr>
            <a:r>
              <a:rPr lang="en-US" sz="1600" dirty="0"/>
              <a:t>Desired outcome is to cause a phase change through changing the intensity of light at</a:t>
            </a:r>
            <a:r>
              <a:rPr lang="en-US" sz="1600" i="1" dirty="0"/>
              <a:t> </a:t>
            </a:r>
            <a:r>
              <a:rPr lang="el-GR" sz="1600" i="1" dirty="0"/>
              <a:t>λ</a:t>
            </a:r>
            <a:r>
              <a:rPr lang="en-CA" sz="1600" i="1" dirty="0"/>
              <a:t> = 790 nm</a:t>
            </a:r>
            <a:endParaRPr lang="en-US" sz="1800" u="sng" dirty="0"/>
          </a:p>
          <a:p>
            <a:pPr>
              <a:buSzPct val="175000"/>
              <a:buBlip>
                <a:blip r:embed="rId2"/>
              </a:buBlip>
            </a:pPr>
            <a:r>
              <a:rPr lang="en-CA" sz="1600" dirty="0"/>
              <a:t>Absorption, scattering, and extinction cross sections must be found again </a:t>
            </a:r>
          </a:p>
          <a:p>
            <a:pPr>
              <a:buSzPct val="175000"/>
              <a:buBlip>
                <a:blip r:embed="rId2"/>
              </a:buBlip>
            </a:pPr>
            <a:r>
              <a:rPr lang="en-CA" sz="1600" dirty="0"/>
              <a:t>Both polarizations are used </a:t>
            </a:r>
          </a:p>
        </p:txBody>
      </p:sp>
      <p:pic>
        <p:nvPicPr>
          <p:cNvPr id="6" name="Picture 5" descr="A picture containing transport, wheel, gear&#10;&#10;Description automatically generated">
            <a:extLst>
              <a:ext uri="{FF2B5EF4-FFF2-40B4-BE49-F238E27FC236}">
                <a16:creationId xmlns:a16="http://schemas.microsoft.com/office/drawing/2014/main" id="{5522AFD9-8A92-733D-3A36-734B587F23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50" t="15261" r="26048" b="20261"/>
          <a:stretch/>
        </p:blipFill>
        <p:spPr>
          <a:xfrm>
            <a:off x="5946557" y="3505315"/>
            <a:ext cx="1394290" cy="1371935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558814C4-00DA-2B47-783C-CF0AD81E9962}"/>
              </a:ext>
            </a:extLst>
          </p:cNvPr>
          <p:cNvSpPr/>
          <p:nvPr/>
        </p:nvSpPr>
        <p:spPr>
          <a:xfrm>
            <a:off x="3947978" y="3992499"/>
            <a:ext cx="1733384" cy="3975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66880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814EDA-030B-03CF-AF92-124ED1EB6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Sections of Light, Linear,</a:t>
            </a:r>
            <a:r>
              <a:rPr lang="en-US" i="1" dirty="0"/>
              <a:t> </a:t>
            </a:r>
            <a:r>
              <a:rPr lang="el-GR" i="1" dirty="0"/>
              <a:t>λ</a:t>
            </a:r>
            <a:r>
              <a:rPr lang="en-CA" i="1" dirty="0"/>
              <a:t> = 790 nm 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7255DC-C708-89A2-3410-0661A669BC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 lang="e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F5B621-ACB2-9A58-C692-B02FAA18E565}"/>
              </a:ext>
            </a:extLst>
          </p:cNvPr>
          <p:cNvSpPr/>
          <p:nvPr/>
        </p:nvSpPr>
        <p:spPr>
          <a:xfrm>
            <a:off x="960967" y="1397150"/>
            <a:ext cx="914400" cy="295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5786D2-4604-EC41-7782-9ECBAAB28135}"/>
              </a:ext>
            </a:extLst>
          </p:cNvPr>
          <p:cNvSpPr/>
          <p:nvPr/>
        </p:nvSpPr>
        <p:spPr>
          <a:xfrm>
            <a:off x="5190406" y="1284257"/>
            <a:ext cx="913860" cy="4474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5" descr="A picture containing transport, wheel, gear&#10;&#10;Description automatically generated">
            <a:extLst>
              <a:ext uri="{FF2B5EF4-FFF2-40B4-BE49-F238E27FC236}">
                <a16:creationId xmlns:a16="http://schemas.microsoft.com/office/drawing/2014/main" id="{311E9DBA-35E3-E8FC-7213-5F0472EC77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50" t="15261" r="26048" b="20261"/>
          <a:stretch/>
        </p:blipFill>
        <p:spPr>
          <a:xfrm>
            <a:off x="107090" y="3860118"/>
            <a:ext cx="841927" cy="828428"/>
          </a:xfrm>
          <a:prstGeom prst="rect">
            <a:avLst/>
          </a:prstGeom>
        </p:spPr>
      </p:pic>
      <p:pic>
        <p:nvPicPr>
          <p:cNvPr id="6" name="Picture 6" descr="Chart&#10;&#10;Description automatically generated">
            <a:extLst>
              <a:ext uri="{FF2B5EF4-FFF2-40B4-BE49-F238E27FC236}">
                <a16:creationId xmlns:a16="http://schemas.microsoft.com/office/drawing/2014/main" id="{47BE93E5-31EE-006E-2B41-70740E5C3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909" y="849069"/>
            <a:ext cx="4818182" cy="3600000"/>
          </a:xfrm>
          <a:prstGeom prst="rect">
            <a:avLst/>
          </a:prstGeom>
        </p:spPr>
      </p:pic>
      <p:pic>
        <p:nvPicPr>
          <p:cNvPr id="12" name="Picture 13" descr="A picture containing wheel, gear&#10;&#10;Description automatically generated">
            <a:extLst>
              <a:ext uri="{FF2B5EF4-FFF2-40B4-BE49-F238E27FC236}">
                <a16:creationId xmlns:a16="http://schemas.microsoft.com/office/drawing/2014/main" id="{7F6A2E62-D811-8F5C-F47F-53F5F4DAC8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9363" y="1131953"/>
            <a:ext cx="882650" cy="660400"/>
          </a:xfrm>
          <a:prstGeom prst="rect">
            <a:avLst/>
          </a:prstGeom>
        </p:spPr>
      </p:pic>
      <p:pic>
        <p:nvPicPr>
          <p:cNvPr id="16" name="Picture 16" descr="A picture containing wheel, gear&#10;&#10;Description automatically generated">
            <a:extLst>
              <a:ext uri="{FF2B5EF4-FFF2-40B4-BE49-F238E27FC236}">
                <a16:creationId xmlns:a16="http://schemas.microsoft.com/office/drawing/2014/main" id="{3A6D65C6-F2BC-EB40-FE27-C44D90EB95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6563" y="1792353"/>
            <a:ext cx="911225" cy="682625"/>
          </a:xfrm>
          <a:prstGeom prst="rect">
            <a:avLst/>
          </a:prstGeom>
        </p:spPr>
      </p:pic>
      <p:sp>
        <p:nvSpPr>
          <p:cNvPr id="19" name="TextBox 1">
            <a:extLst>
              <a:ext uri="{FF2B5EF4-FFF2-40B4-BE49-F238E27FC236}">
                <a16:creationId xmlns:a16="http://schemas.microsoft.com/office/drawing/2014/main" id="{67003AC2-8C02-B846-0793-251B44F38B18}"/>
              </a:ext>
            </a:extLst>
          </p:cNvPr>
          <p:cNvSpPr txBox="1"/>
          <p:nvPr/>
        </p:nvSpPr>
        <p:spPr>
          <a:xfrm>
            <a:off x="3151837" y="1810792"/>
            <a:ext cx="6101080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VO</a:t>
            </a:r>
            <a:r>
              <a:rPr lang="pt-BR" sz="10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2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as a conductor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pt-BR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f = 1</a:t>
            </a:r>
          </a:p>
          <a:p>
            <a:b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CA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BBC59C4C-4182-3631-7877-2C4465C5BC68}"/>
              </a:ext>
            </a:extLst>
          </p:cNvPr>
          <p:cNvSpPr txBox="1"/>
          <p:nvPr/>
        </p:nvSpPr>
        <p:spPr>
          <a:xfrm>
            <a:off x="2123299" y="2429393"/>
            <a:ext cx="3637752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VO</a:t>
            </a:r>
            <a:r>
              <a:rPr lang="pt-BR" sz="1000" b="0" i="0" u="none" strike="noStrike" baseline="-2500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2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 as a semiconductor</a:t>
            </a:r>
            <a:endParaRPr lang="pt-BR" sz="1000" b="0" dirty="0">
              <a:effectLst/>
              <a:latin typeface="Calibri"/>
              <a:cs typeface="Calibri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pt-BR" sz="1000" b="0" i="1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f = 0</a:t>
            </a:r>
            <a:endParaRPr lang="pt-BR" sz="1100" b="0" dirty="0">
              <a:effectLst/>
              <a:latin typeface="Calibri"/>
              <a:cs typeface="Calibri"/>
            </a:endParaRPr>
          </a:p>
          <a:p>
            <a:br>
              <a:rPr lang="pt-BR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0850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54F61-8972-813B-7CAE-BEB1521A0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34E7E2-5760-3689-BAD0-EC29FC8331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415090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814EDA-030B-03CF-AF92-124ED1EB6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Sections of Light, Circular,</a:t>
            </a:r>
            <a:r>
              <a:rPr lang="en-US" i="1" dirty="0"/>
              <a:t> </a:t>
            </a:r>
            <a:r>
              <a:rPr lang="el-GR" i="1" dirty="0"/>
              <a:t>λ</a:t>
            </a:r>
            <a:r>
              <a:rPr lang="en-CA" i="1" dirty="0"/>
              <a:t> = 790 nm 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7255DC-C708-89A2-3410-0661A669BC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 lang="e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F5B621-ACB2-9A58-C692-B02FAA18E565}"/>
              </a:ext>
            </a:extLst>
          </p:cNvPr>
          <p:cNvSpPr/>
          <p:nvPr/>
        </p:nvSpPr>
        <p:spPr>
          <a:xfrm>
            <a:off x="960967" y="1397150"/>
            <a:ext cx="914400" cy="295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5786D2-4604-EC41-7782-9ECBAAB28135}"/>
              </a:ext>
            </a:extLst>
          </p:cNvPr>
          <p:cNvSpPr/>
          <p:nvPr/>
        </p:nvSpPr>
        <p:spPr>
          <a:xfrm>
            <a:off x="5190406" y="1284257"/>
            <a:ext cx="913860" cy="4474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5" descr="A picture containing transport, wheel, gear&#10;&#10;Description automatically generated">
            <a:extLst>
              <a:ext uri="{FF2B5EF4-FFF2-40B4-BE49-F238E27FC236}">
                <a16:creationId xmlns:a16="http://schemas.microsoft.com/office/drawing/2014/main" id="{311E9DBA-35E3-E8FC-7213-5F0472EC77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50" t="15261" r="26048" b="20261"/>
          <a:stretch/>
        </p:blipFill>
        <p:spPr>
          <a:xfrm>
            <a:off x="107090" y="3860118"/>
            <a:ext cx="841927" cy="828428"/>
          </a:xfrm>
          <a:prstGeom prst="rect">
            <a:avLst/>
          </a:prstGeom>
        </p:spPr>
      </p:pic>
      <p:pic>
        <p:nvPicPr>
          <p:cNvPr id="7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96A36EA0-D887-962E-7069-10D544965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929" y="773621"/>
            <a:ext cx="4818081" cy="3599925"/>
          </a:xfrm>
          <a:prstGeom prst="rect">
            <a:avLst/>
          </a:prstGeom>
        </p:spPr>
      </p:pic>
      <p:pic>
        <p:nvPicPr>
          <p:cNvPr id="15" name="Picture 13" descr="A picture containing wheel, gear&#10;&#10;Description automatically generated">
            <a:extLst>
              <a:ext uri="{FF2B5EF4-FFF2-40B4-BE49-F238E27FC236}">
                <a16:creationId xmlns:a16="http://schemas.microsoft.com/office/drawing/2014/main" id="{158F6416-2550-DFC8-5101-27162AC001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1988" y="1214801"/>
            <a:ext cx="882650" cy="660400"/>
          </a:xfrm>
          <a:prstGeom prst="rect">
            <a:avLst/>
          </a:prstGeom>
        </p:spPr>
      </p:pic>
      <p:pic>
        <p:nvPicPr>
          <p:cNvPr id="18" name="Picture 16" descr="A picture containing wheel, gear&#10;&#10;Description automatically generated">
            <a:extLst>
              <a:ext uri="{FF2B5EF4-FFF2-40B4-BE49-F238E27FC236}">
                <a16:creationId xmlns:a16="http://schemas.microsoft.com/office/drawing/2014/main" id="{22465727-16C1-B324-A999-5541A6F9F2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0921" y="2310673"/>
            <a:ext cx="911225" cy="682625"/>
          </a:xfrm>
          <a:prstGeom prst="rect">
            <a:avLst/>
          </a:prstGeom>
        </p:spPr>
      </p:pic>
      <p:sp>
        <p:nvSpPr>
          <p:cNvPr id="20" name="TextBox 1">
            <a:extLst>
              <a:ext uri="{FF2B5EF4-FFF2-40B4-BE49-F238E27FC236}">
                <a16:creationId xmlns:a16="http://schemas.microsoft.com/office/drawing/2014/main" id="{E0BE9FF7-4E43-6590-99A4-AF0695DFE01B}"/>
              </a:ext>
            </a:extLst>
          </p:cNvPr>
          <p:cNvSpPr txBox="1"/>
          <p:nvPr/>
        </p:nvSpPr>
        <p:spPr>
          <a:xfrm>
            <a:off x="2872773" y="1811963"/>
            <a:ext cx="6101080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VO</a:t>
            </a:r>
            <a:r>
              <a:rPr lang="pt-BR" sz="10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2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as a conductor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pt-BR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f = 1</a:t>
            </a:r>
          </a:p>
          <a:p>
            <a:b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CA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CA371556-108B-FD76-617B-97D8ACA8150C}"/>
              </a:ext>
            </a:extLst>
          </p:cNvPr>
          <p:cNvSpPr txBox="1"/>
          <p:nvPr/>
        </p:nvSpPr>
        <p:spPr>
          <a:xfrm>
            <a:off x="1827658" y="2995947"/>
            <a:ext cx="3637752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VO</a:t>
            </a:r>
            <a:r>
              <a:rPr lang="pt-BR" sz="1000" b="0" i="0" u="none" strike="noStrike" baseline="-2500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2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 as a semiconductor</a:t>
            </a:r>
            <a:endParaRPr lang="pt-BR" sz="1000" b="0" dirty="0">
              <a:effectLst/>
              <a:latin typeface="Calibri"/>
              <a:cs typeface="Calibri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pt-BR" sz="1000" b="0" i="1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f = 0</a:t>
            </a:r>
            <a:endParaRPr lang="pt-BR" sz="1100" b="0" dirty="0">
              <a:effectLst/>
              <a:latin typeface="Calibri"/>
              <a:cs typeface="Calibri"/>
            </a:endParaRPr>
          </a:p>
          <a:p>
            <a:br>
              <a:rPr lang="pt-BR" dirty="0"/>
            </a:br>
            <a:endParaRPr lang="en-CA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45DD50-7DD1-2198-E54D-5D2A29980821}"/>
              </a:ext>
            </a:extLst>
          </p:cNvPr>
          <p:cNvSpPr txBox="1"/>
          <p:nvPr/>
        </p:nvSpPr>
        <p:spPr>
          <a:xfrm>
            <a:off x="2209800" y="4533900"/>
            <a:ext cx="466725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/>
              </a:rPr>
              <a:t>Phase change begins at 101.5 KW/m</a:t>
            </a:r>
            <a:r>
              <a:rPr lang="en-US" baseline="30000" dirty="0">
                <a:latin typeface="Calibri"/>
              </a:rPr>
              <a:t>2</a:t>
            </a:r>
            <a:r>
              <a:rPr lang="en-US" dirty="0">
                <a:latin typeface="Calibri"/>
              </a:rPr>
              <a:t> for both polarizations </a:t>
            </a:r>
          </a:p>
        </p:txBody>
      </p:sp>
    </p:spTree>
    <p:extLst>
      <p:ext uri="{BB962C8B-B14F-4D97-AF65-F5344CB8AC3E}">
        <p14:creationId xmlns:p14="http://schemas.microsoft.com/office/powerpoint/2010/main" val="10680621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DC6728-069D-E03E-20F5-F66612E3E0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ADE7E-D8C2-5181-9A73-37C7A0B8A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Thermodynamics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34AF78-1819-FE66-DAFA-518E4A8C37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SzPct val="175000"/>
              <a:buBlip>
                <a:blip r:embed="rId2"/>
              </a:buBlip>
            </a:pPr>
            <a:r>
              <a:rPr lang="en-US" sz="1600" dirty="0"/>
              <a:t>Solved simultaneously with Maxwell's electric field equations </a:t>
            </a:r>
          </a:p>
          <a:p>
            <a:pPr>
              <a:buSzPct val="175000"/>
              <a:buBlip>
                <a:blip r:embed="rId2"/>
              </a:buBlip>
            </a:pPr>
            <a:r>
              <a:rPr lang="en-US" sz="1600" dirty="0"/>
              <a:t>Stationary solution </a:t>
            </a:r>
            <a:r>
              <a:rPr lang="en-US" sz="1600" i="1" dirty="0"/>
              <a:t>(t = 0 s)</a:t>
            </a:r>
            <a:endParaRPr lang="en-US" sz="1600" dirty="0"/>
          </a:p>
          <a:p>
            <a:pPr>
              <a:buSzPct val="175000"/>
              <a:buBlip>
                <a:blip r:embed="rId2"/>
              </a:buBlip>
            </a:pPr>
            <a:r>
              <a:rPr lang="en-US" sz="1600" dirty="0"/>
              <a:t>The heat generation, </a:t>
            </a:r>
            <a:r>
              <a:rPr lang="en-US" sz="1600" i="1" dirty="0" err="1"/>
              <a:t>e</a:t>
            </a:r>
            <a:r>
              <a:rPr lang="en-US" sz="1600" i="1" baseline="-25000" dirty="0" err="1"/>
              <a:t>gen</a:t>
            </a:r>
            <a:r>
              <a:rPr lang="en-US" sz="1600" dirty="0"/>
              <a:t>, relies on the electric field </a:t>
            </a:r>
            <a:r>
              <a:rPr lang="en-US" sz="1600" baseline="-25000" dirty="0"/>
              <a:t> </a:t>
            </a:r>
            <a:r>
              <a:rPr lang="en-US" sz="1600" i="1" dirty="0"/>
              <a:t> </a:t>
            </a:r>
          </a:p>
          <a:p>
            <a:pPr lvl="1">
              <a:buSzPct val="175000"/>
              <a:buBlip>
                <a:blip r:embed="rId2"/>
              </a:buBlip>
            </a:pPr>
            <a:r>
              <a:rPr lang="en-US" sz="1400" dirty="0"/>
              <a:t>Heat of system will only be influenced by light source </a:t>
            </a:r>
          </a:p>
          <a:p>
            <a:pPr lvl="1">
              <a:buSzPct val="175000"/>
              <a:buBlip>
                <a:blip r:embed="rId2"/>
              </a:buBlip>
            </a:pPr>
            <a:r>
              <a:rPr lang="en-US" sz="1400" dirty="0"/>
              <a:t>Light intensity will determine if phase change occurs </a:t>
            </a:r>
          </a:p>
          <a:p>
            <a:pPr lvl="2">
              <a:buSzPct val="175000"/>
              <a:buBlip>
                <a:blip r:embed="rId2"/>
              </a:buBlip>
            </a:pPr>
            <a:r>
              <a:rPr lang="en-US" sz="1050" dirty="0"/>
              <a:t>Above 101.5 KW/m</a:t>
            </a:r>
            <a:r>
              <a:rPr lang="en-US" sz="1050" baseline="30000" dirty="0"/>
              <a:t>2</a:t>
            </a:r>
            <a:r>
              <a:rPr lang="en-US" sz="1050" dirty="0"/>
              <a:t> for phase change </a:t>
            </a:r>
          </a:p>
          <a:p>
            <a:pPr>
              <a:buSzPct val="175000"/>
              <a:buBlip>
                <a:blip r:embed="rId2"/>
              </a:buBlip>
            </a:pPr>
            <a:r>
              <a:rPr lang="en-US" sz="1600" dirty="0"/>
              <a:t>The heat transfer equation is: </a:t>
            </a:r>
            <a:endParaRPr lang="en-US" sz="2000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DF8851D-D58E-4642-ADDF-8C756BA1B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687" y="2984138"/>
            <a:ext cx="2339975" cy="45085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73C50145-BB5D-226E-4198-08029E86E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9937" y="3575050"/>
            <a:ext cx="2517775" cy="571500"/>
          </a:xfrm>
          <a:prstGeom prst="rect">
            <a:avLst/>
          </a:prstGeom>
        </p:spPr>
      </p:pic>
      <p:pic>
        <p:nvPicPr>
          <p:cNvPr id="8" name="Picture 7" descr="A picture containing transport, wheel, gear&#10;&#10;Description automatically generated">
            <a:extLst>
              <a:ext uri="{FF2B5EF4-FFF2-40B4-BE49-F238E27FC236}">
                <a16:creationId xmlns:a16="http://schemas.microsoft.com/office/drawing/2014/main" id="{3E8D8100-8339-C3E3-4484-9B136BAEB7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50" t="15261" r="26048" b="20261"/>
          <a:stretch/>
        </p:blipFill>
        <p:spPr>
          <a:xfrm>
            <a:off x="107090" y="3860118"/>
            <a:ext cx="841927" cy="82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429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 descr="Chart&#10;&#10;Description automatically generated">
            <a:extLst>
              <a:ext uri="{FF2B5EF4-FFF2-40B4-BE49-F238E27FC236}">
                <a16:creationId xmlns:a16="http://schemas.microsoft.com/office/drawing/2014/main" id="{CA4D4D14-3BE0-2C3D-57AE-DCE5C05B5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766" y="1545001"/>
            <a:ext cx="3657600" cy="2743200"/>
          </a:xfrm>
          <a:prstGeom prst="rect">
            <a:avLst/>
          </a:prstGeom>
        </p:spPr>
      </p:pic>
      <p:pic>
        <p:nvPicPr>
          <p:cNvPr id="8" name="Picture 8" descr="Chart&#10;&#10;Description automatically generated">
            <a:extLst>
              <a:ext uri="{FF2B5EF4-FFF2-40B4-BE49-F238E27FC236}">
                <a16:creationId xmlns:a16="http://schemas.microsoft.com/office/drawing/2014/main" id="{D5D77DA3-5DE8-566B-DDF0-720DD14BC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24" y="1632857"/>
            <a:ext cx="3657600" cy="27432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7255DC-C708-89A2-3410-0661A669BC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814EDA-030B-03CF-AF92-124ED1EB6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Thermodynamics  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E00FCD0-6D61-92B6-5C4E-AC9C40AEBE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5" y="941524"/>
            <a:ext cx="3925800" cy="691333"/>
          </a:xfrm>
        </p:spPr>
        <p:txBody>
          <a:bodyPr>
            <a:normAutofit/>
          </a:bodyPr>
          <a:lstStyle/>
          <a:p>
            <a:r>
              <a:rPr lang="en-US" dirty="0"/>
              <a:t>Linear, </a:t>
            </a:r>
            <a:r>
              <a:rPr lang="el-GR" i="1" dirty="0"/>
              <a:t>λ</a:t>
            </a:r>
            <a:r>
              <a:rPr lang="en-CA" i="1" dirty="0"/>
              <a:t> = 790 nm, I = 95 KW/m</a:t>
            </a:r>
            <a:r>
              <a:rPr lang="en-CA" i="1" baseline="30000" dirty="0"/>
              <a:t>2</a:t>
            </a:r>
            <a:r>
              <a:rPr lang="en-CA" i="1" dirty="0"/>
              <a:t> </a:t>
            </a:r>
            <a:r>
              <a:rPr lang="en-US" dirty="0"/>
              <a:t> 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CD59F38-8354-0EE2-6F8B-84B5A17B24F4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4572244" y="943147"/>
            <a:ext cx="3925800" cy="689710"/>
          </a:xfrm>
        </p:spPr>
        <p:txBody>
          <a:bodyPr>
            <a:normAutofit/>
          </a:bodyPr>
          <a:lstStyle/>
          <a:p>
            <a:r>
              <a:rPr lang="en-US" dirty="0"/>
              <a:t>Linear, </a:t>
            </a:r>
            <a:r>
              <a:rPr lang="el-GR" i="1" dirty="0"/>
              <a:t>λ</a:t>
            </a:r>
            <a:r>
              <a:rPr lang="en-CA" i="1" dirty="0"/>
              <a:t> = 790 nm, I = 105 KW/m</a:t>
            </a:r>
            <a:r>
              <a:rPr lang="en-CA" i="1" baseline="30000" dirty="0"/>
              <a:t>2</a:t>
            </a:r>
            <a:endParaRPr lang="en-US" baseline="30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F5B621-ACB2-9A58-C692-B02FAA18E565}"/>
              </a:ext>
            </a:extLst>
          </p:cNvPr>
          <p:cNvSpPr/>
          <p:nvPr/>
        </p:nvSpPr>
        <p:spPr>
          <a:xfrm>
            <a:off x="960967" y="1397150"/>
            <a:ext cx="914400" cy="295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5" descr="A picture containing transport, wheel, gear&#10;&#10;Description automatically generated">
            <a:extLst>
              <a:ext uri="{FF2B5EF4-FFF2-40B4-BE49-F238E27FC236}">
                <a16:creationId xmlns:a16="http://schemas.microsoft.com/office/drawing/2014/main" id="{3719DBF5-FA2E-A1F2-5725-7B64522D21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50" t="15261" r="26048" b="20261"/>
          <a:stretch/>
        </p:blipFill>
        <p:spPr>
          <a:xfrm>
            <a:off x="3787072" y="4063408"/>
            <a:ext cx="924505" cy="90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700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hart&#10;&#10;Description automatically generated">
            <a:extLst>
              <a:ext uri="{FF2B5EF4-FFF2-40B4-BE49-F238E27FC236}">
                <a16:creationId xmlns:a16="http://schemas.microsoft.com/office/drawing/2014/main" id="{C02BC39E-AE2E-5C56-ABB1-ED1C89844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902" y="1692853"/>
            <a:ext cx="3657600" cy="2743200"/>
          </a:xfrm>
          <a:prstGeom prst="rect">
            <a:avLst/>
          </a:prstGeom>
        </p:spPr>
      </p:pic>
      <p:pic>
        <p:nvPicPr>
          <p:cNvPr id="6" name="Picture 6" descr="Chart&#10;&#10;Description automatically generated">
            <a:extLst>
              <a:ext uri="{FF2B5EF4-FFF2-40B4-BE49-F238E27FC236}">
                <a16:creationId xmlns:a16="http://schemas.microsoft.com/office/drawing/2014/main" id="{E7FD4F88-9106-DDE5-AA8F-94CDB8122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24" y="1692853"/>
            <a:ext cx="3657600" cy="27432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7255DC-C708-89A2-3410-0661A669BC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814EDA-030B-03CF-AF92-124ED1EB6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Thermodynamics  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E00FCD0-6D61-92B6-5C4E-AC9C40AEBE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5" y="943147"/>
            <a:ext cx="4041741" cy="749706"/>
          </a:xfrm>
        </p:spPr>
        <p:txBody>
          <a:bodyPr>
            <a:normAutofit/>
          </a:bodyPr>
          <a:lstStyle/>
          <a:p>
            <a:r>
              <a:rPr lang="en-US" dirty="0"/>
              <a:t>Circular, </a:t>
            </a:r>
            <a:r>
              <a:rPr lang="el-GR" i="1" dirty="0"/>
              <a:t>λ</a:t>
            </a:r>
            <a:r>
              <a:rPr lang="en-CA" i="1" dirty="0"/>
              <a:t> = 790 nm, I = 95 KW/m</a:t>
            </a:r>
            <a:r>
              <a:rPr lang="en-CA" i="1" baseline="30000" dirty="0"/>
              <a:t>2</a:t>
            </a:r>
            <a:r>
              <a:rPr lang="en-CA" i="1" dirty="0"/>
              <a:t> </a:t>
            </a:r>
            <a:r>
              <a:rPr lang="en-US" dirty="0"/>
              <a:t> 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CD59F38-8354-0EE2-6F8B-84B5A17B24F4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4572244" y="943147"/>
            <a:ext cx="3980032" cy="749706"/>
          </a:xfrm>
        </p:spPr>
        <p:txBody>
          <a:bodyPr>
            <a:normAutofit/>
          </a:bodyPr>
          <a:lstStyle/>
          <a:p>
            <a:r>
              <a:rPr lang="en-US" dirty="0"/>
              <a:t>Circular, </a:t>
            </a:r>
            <a:r>
              <a:rPr lang="el-GR" i="1" dirty="0"/>
              <a:t>λ</a:t>
            </a:r>
            <a:r>
              <a:rPr lang="en-CA" i="1" dirty="0"/>
              <a:t> = 790 nm, I = 105 KW/m</a:t>
            </a:r>
            <a:r>
              <a:rPr lang="en-CA" i="1" baseline="30000" dirty="0"/>
              <a:t>2</a:t>
            </a:r>
            <a:endParaRPr lang="en-US" baseline="30000" dirty="0"/>
          </a:p>
        </p:txBody>
      </p:sp>
      <p:pic>
        <p:nvPicPr>
          <p:cNvPr id="12" name="Picture 5" descr="A picture containing transport, wheel, gear&#10;&#10;Description automatically generated">
            <a:extLst>
              <a:ext uri="{FF2B5EF4-FFF2-40B4-BE49-F238E27FC236}">
                <a16:creationId xmlns:a16="http://schemas.microsoft.com/office/drawing/2014/main" id="{BBF9D192-D36E-BB40-E940-2E224F34B2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50" t="15261" r="26048" b="20261"/>
          <a:stretch/>
        </p:blipFill>
        <p:spPr>
          <a:xfrm>
            <a:off x="3787072" y="4063408"/>
            <a:ext cx="924505" cy="90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941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FFFB33A-FAA0-A28B-DE99-8480F5D3D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for VNP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37AF3E-8F05-74D7-5F0F-FD7F68D685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819891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4E94A5-BA11-33F1-84A8-A485F09F48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45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291BA9-1793-B25B-5FB9-8A010FC1C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for VNP</a:t>
            </a:r>
            <a:endParaRPr lang="en-CA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107874F-09C5-F6A1-FB31-C0AD15D7E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5" y="752525"/>
            <a:ext cx="3925800" cy="589200"/>
          </a:xfrm>
        </p:spPr>
        <p:txBody>
          <a:bodyPr/>
          <a:lstStyle/>
          <a:p>
            <a:r>
              <a:rPr lang="en-US" dirty="0"/>
              <a:t>Nano Thermal Sensor </a:t>
            </a:r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C6B3D3-7A1C-ED86-AC1B-E0E082D2A57D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323524" y="1371088"/>
            <a:ext cx="3925800" cy="3196800"/>
          </a:xfrm>
        </p:spPr>
        <p:txBody>
          <a:bodyPr>
            <a:normAutofit/>
          </a:bodyPr>
          <a:lstStyle/>
          <a:p>
            <a:pPr>
              <a:buSzPct val="175000"/>
              <a:buBlip>
                <a:blip r:embed="rId3"/>
              </a:buBlip>
            </a:pPr>
            <a:r>
              <a:rPr lang="en-US" sz="1800" dirty="0"/>
              <a:t>Scattering is 4.14 times larger when core is conductor </a:t>
            </a:r>
          </a:p>
          <a:p>
            <a:pPr>
              <a:buSzPct val="175000"/>
              <a:buBlip>
                <a:blip r:embed="rId3"/>
              </a:buBlip>
            </a:pPr>
            <a:r>
              <a:rPr lang="en-US" sz="1800" dirty="0"/>
              <a:t>Above a specific temperature, more light would scatter, making the range temperature known </a:t>
            </a:r>
            <a:endParaRPr lang="en-CA" sz="1800" dirty="0"/>
          </a:p>
        </p:txBody>
      </p:sp>
      <p:pic>
        <p:nvPicPr>
          <p:cNvPr id="8" name="Picture 5" descr="A picture containing transport, wheel, gear&#10;&#10;Description automatically generated">
            <a:extLst>
              <a:ext uri="{FF2B5EF4-FFF2-40B4-BE49-F238E27FC236}">
                <a16:creationId xmlns:a16="http://schemas.microsoft.com/office/drawing/2014/main" id="{149D84D0-1030-5BEE-2568-A2E8AE097C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50" t="15261" r="26048" b="20261"/>
          <a:stretch/>
        </p:blipFill>
        <p:spPr>
          <a:xfrm>
            <a:off x="3506029" y="3383134"/>
            <a:ext cx="1486590" cy="1462755"/>
          </a:xfrm>
          <a:prstGeom prst="rect">
            <a:avLst/>
          </a:prstGeom>
        </p:spPr>
      </p:pic>
      <p:sp>
        <p:nvSpPr>
          <p:cNvPr id="15" name="Subtitle 3">
            <a:extLst>
              <a:ext uri="{FF2B5EF4-FFF2-40B4-BE49-F238E27FC236}">
                <a16:creationId xmlns:a16="http://schemas.microsoft.com/office/drawing/2014/main" id="{6F686F92-4C58-E9E0-063E-8091AE89A0D6}"/>
              </a:ext>
            </a:extLst>
          </p:cNvPr>
          <p:cNvSpPr txBox="1">
            <a:spLocks/>
          </p:cNvSpPr>
          <p:nvPr/>
        </p:nvSpPr>
        <p:spPr>
          <a:xfrm>
            <a:off x="4894675" y="752525"/>
            <a:ext cx="39258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Cell Imaging </a:t>
            </a:r>
            <a:endParaRPr lang="en-CA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1E79C66A-C305-9EAD-2103-E624E69D7CB7}"/>
              </a:ext>
            </a:extLst>
          </p:cNvPr>
          <p:cNvSpPr txBox="1">
            <a:spLocks/>
          </p:cNvSpPr>
          <p:nvPr/>
        </p:nvSpPr>
        <p:spPr>
          <a:xfrm>
            <a:off x="4680802" y="1341725"/>
            <a:ext cx="3925800" cy="3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SzPct val="175000"/>
              <a:buFont typeface="Arial"/>
              <a:buBlip>
                <a:blip r:embed="rId3"/>
              </a:buBlip>
            </a:pPr>
            <a:r>
              <a:rPr lang="en-CA" sz="1800" dirty="0"/>
              <a:t>Particles inserted where imaging needs to take place</a:t>
            </a:r>
          </a:p>
          <a:p>
            <a:pPr>
              <a:buSzPct val="175000"/>
              <a:buFont typeface="Arial"/>
              <a:buBlip>
                <a:blip r:embed="rId3"/>
              </a:buBlip>
            </a:pPr>
            <a:r>
              <a:rPr lang="en-CA" sz="1800" dirty="0"/>
              <a:t>Shine a high light intensity laser </a:t>
            </a:r>
          </a:p>
          <a:p>
            <a:pPr>
              <a:buSzPct val="175000"/>
              <a:buFont typeface="Arial"/>
              <a:buBlip>
                <a:blip r:embed="rId3"/>
              </a:buBlip>
            </a:pPr>
            <a:r>
              <a:rPr lang="en-CA" sz="1800" dirty="0"/>
              <a:t>Senor will detect differences created by other cell types</a:t>
            </a:r>
          </a:p>
        </p:txBody>
      </p:sp>
    </p:spTree>
    <p:extLst>
      <p:ext uri="{BB962C8B-B14F-4D97-AF65-F5344CB8AC3E}">
        <p14:creationId xmlns:p14="http://schemas.microsoft.com/office/powerpoint/2010/main" val="31830724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EE0309-472A-BE4F-B66E-278D5CA78A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46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06AA73-83C4-5EB3-250D-BAD5F82E9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 for VNP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AFA0BE-206D-BF64-06D0-252561466A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SzPct val="175000"/>
              <a:buBlip>
                <a:blip r:embed="rId2"/>
              </a:buBlip>
            </a:pPr>
            <a:r>
              <a:rPr lang="en-CA" sz="1800" dirty="0"/>
              <a:t>The VO</a:t>
            </a:r>
            <a:r>
              <a:rPr lang="en-CA" sz="1800" baseline="-25000" dirty="0"/>
              <a:t>2</a:t>
            </a:r>
            <a:r>
              <a:rPr lang="en-CA" sz="1800" dirty="0"/>
              <a:t> core allows for tunability </a:t>
            </a:r>
          </a:p>
          <a:p>
            <a:pPr lvl="1">
              <a:buSzPct val="175000"/>
              <a:buBlip>
                <a:blip r:embed="rId2"/>
              </a:buBlip>
            </a:pPr>
            <a:r>
              <a:rPr lang="en-CA" sz="1400" dirty="0"/>
              <a:t>Allows for uses in both semiconductor and conductor phases </a:t>
            </a:r>
          </a:p>
          <a:p>
            <a:pPr lvl="1">
              <a:buSzPct val="175000"/>
              <a:buBlip>
                <a:blip r:embed="rId2"/>
              </a:buBlip>
            </a:pPr>
            <a:r>
              <a:rPr lang="en-CA" sz="1400" dirty="0"/>
              <a:t>Allows for heat activated response </a:t>
            </a:r>
          </a:p>
          <a:p>
            <a:pPr>
              <a:buSzPct val="175000"/>
              <a:buBlip>
                <a:blip r:embed="rId2"/>
              </a:buBlip>
            </a:pPr>
            <a:r>
              <a:rPr lang="en-CA" sz="1800" dirty="0" err="1"/>
              <a:t>Nanoseeds</a:t>
            </a:r>
            <a:r>
              <a:rPr lang="en-CA" sz="1800" dirty="0"/>
              <a:t> allow for increase in electric field enhancement hot spots </a:t>
            </a:r>
          </a:p>
          <a:p>
            <a:pPr>
              <a:buSzPct val="175000"/>
              <a:buBlip>
                <a:blip r:embed="rId2"/>
              </a:buBlip>
            </a:pPr>
            <a:r>
              <a:rPr lang="en-CA" sz="1800" dirty="0"/>
              <a:t>VNP has a strong ability to scatter light when core undergoes phase change </a:t>
            </a:r>
          </a:p>
          <a:p>
            <a:pPr>
              <a:buSzPct val="175000"/>
              <a:buBlip>
                <a:blip r:embed="rId2"/>
              </a:buBlip>
            </a:pPr>
            <a:r>
              <a:rPr lang="en-CA" sz="1800" dirty="0"/>
              <a:t>Many uses for VNP just by changing light source </a:t>
            </a:r>
          </a:p>
          <a:p>
            <a:pPr lvl="1">
              <a:buSzPct val="175000"/>
              <a:buBlip>
                <a:blip r:embed="rId2"/>
              </a:buBlip>
            </a:pPr>
            <a:r>
              <a:rPr lang="en-CA" sz="1400" dirty="0"/>
              <a:t>Geometry will remain the same</a:t>
            </a:r>
          </a:p>
          <a:p>
            <a:pPr>
              <a:buSzPct val="175000"/>
              <a:buBlip>
                <a:blip r:embed="rId2"/>
              </a:buBlip>
            </a:pPr>
            <a:endParaRPr lang="en-CA" sz="1800" dirty="0"/>
          </a:p>
        </p:txBody>
      </p:sp>
      <p:pic>
        <p:nvPicPr>
          <p:cNvPr id="5" name="Picture 5" descr="A picture containing transport, wheel, gear&#10;&#10;Description automatically generated">
            <a:extLst>
              <a:ext uri="{FF2B5EF4-FFF2-40B4-BE49-F238E27FC236}">
                <a16:creationId xmlns:a16="http://schemas.microsoft.com/office/drawing/2014/main" id="{71B1AFC8-E23A-C84B-CA16-F7B6E709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50" t="15261" r="26048" b="20261"/>
          <a:stretch/>
        </p:blipFill>
        <p:spPr>
          <a:xfrm>
            <a:off x="3666952" y="3201766"/>
            <a:ext cx="1810095" cy="178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9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F206B8-D519-D5E7-6E5E-1D17DD66D1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6662F9-FCF8-00D9-8630-429958009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Conventional Way of Light Localization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EA23C5-58F9-DEA6-2D16-BF49FCAE2C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SzPct val="175000"/>
              <a:buBlip>
                <a:blip r:embed="rId3"/>
              </a:buBlip>
            </a:pPr>
            <a:r>
              <a:rPr lang="en-CA" sz="2000" dirty="0"/>
              <a:t>Lens </a:t>
            </a:r>
          </a:p>
          <a:p>
            <a:pPr lvl="1">
              <a:buSzPct val="175000"/>
              <a:buBlip>
                <a:blip r:embed="rId3"/>
              </a:buBlip>
            </a:pPr>
            <a:r>
              <a:rPr lang="en-CA" sz="1800" dirty="0"/>
              <a:t>Common way to enhance and focus light sources </a:t>
            </a:r>
          </a:p>
          <a:p>
            <a:pPr lvl="1">
              <a:buSzPct val="175000"/>
              <a:buBlip>
                <a:blip r:embed="rId3"/>
              </a:buBlip>
            </a:pPr>
            <a:r>
              <a:rPr lang="en-CA" sz="1800" dirty="0"/>
              <a:t>Enhances images </a:t>
            </a:r>
          </a:p>
          <a:p>
            <a:pPr lvl="1">
              <a:buSzPct val="175000"/>
              <a:buBlip>
                <a:blip r:embed="rId3"/>
              </a:buBlip>
            </a:pPr>
            <a:r>
              <a:rPr lang="en-CA" sz="1800" dirty="0"/>
              <a:t>Limit on size enhancement</a:t>
            </a:r>
          </a:p>
        </p:txBody>
      </p:sp>
      <p:pic>
        <p:nvPicPr>
          <p:cNvPr id="1026" name="Picture 2" descr="Lens - Wikipedia">
            <a:extLst>
              <a:ext uri="{FF2B5EF4-FFF2-40B4-BE49-F238E27FC236}">
                <a16:creationId xmlns:a16="http://schemas.microsoft.com/office/drawing/2014/main" id="{5CC6CBB2-8D35-4135-88BE-BD715FF2B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62" y="2733225"/>
            <a:ext cx="3038516" cy="197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nion Cells Under a Microscope - Requirements/Preparation/Observation">
            <a:extLst>
              <a:ext uri="{FF2B5EF4-FFF2-40B4-BE49-F238E27FC236}">
                <a16:creationId xmlns:a16="http://schemas.microsoft.com/office/drawing/2014/main" id="{314C44A7-AA03-8F1B-A9BC-79073EB2A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593" y="2733225"/>
            <a:ext cx="2968266" cy="197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86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0FA8DE-336B-F47B-41AD-36C979FA44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3619C1-7EBE-5785-063D-FB6E2F14A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Nanosized Light Localizers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857CF3-9A92-1FCB-0936-718AA1B2FD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SzPct val="175000"/>
              <a:buBlip>
                <a:blip r:embed="rId2"/>
              </a:buBlip>
            </a:pPr>
            <a:r>
              <a:rPr lang="en-CA" sz="2000" dirty="0"/>
              <a:t>Nanoparticles</a:t>
            </a:r>
          </a:p>
          <a:p>
            <a:pPr lvl="1">
              <a:buSzPct val="175000"/>
              <a:buBlip>
                <a:blip r:embed="rId2"/>
              </a:buBlip>
            </a:pPr>
            <a:r>
              <a:rPr lang="en-CA" sz="1800" dirty="0"/>
              <a:t>Smaller than the visible light range</a:t>
            </a:r>
          </a:p>
          <a:p>
            <a:pPr lvl="1">
              <a:buSzPct val="175000"/>
              <a:buBlip>
                <a:blip r:embed="rId2"/>
              </a:buBlip>
            </a:pPr>
            <a:r>
              <a:rPr lang="en-CA" sz="1800" dirty="0"/>
              <a:t>Overcome the diffraction limit </a:t>
            </a:r>
          </a:p>
          <a:p>
            <a:pPr lvl="2">
              <a:buSzPct val="175000"/>
              <a:buBlip>
                <a:blip r:embed="rId2"/>
              </a:buBlip>
            </a:pPr>
            <a:r>
              <a:rPr lang="en-CA" sz="1400" dirty="0"/>
              <a:t>The optical resolution that lens cannot achieve</a:t>
            </a:r>
            <a:endParaRPr lang="en-CA" sz="1800" dirty="0"/>
          </a:p>
          <a:p>
            <a:pPr lvl="1">
              <a:buSzPct val="175000"/>
              <a:buBlip>
                <a:blip r:embed="rId2"/>
              </a:buBlip>
            </a:pPr>
            <a:endParaRPr lang="en-CA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5DE0C7-93E7-3078-2FFC-DD2790755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8219" y="2782709"/>
            <a:ext cx="3503158" cy="1814416"/>
          </a:xfrm>
          <a:prstGeom prst="rect">
            <a:avLst/>
          </a:prstGeom>
        </p:spPr>
      </p:pic>
      <p:pic>
        <p:nvPicPr>
          <p:cNvPr id="6" name="Picture 6" descr="Logo&#10;&#10;Description automatically generated">
            <a:extLst>
              <a:ext uri="{FF2B5EF4-FFF2-40B4-BE49-F238E27FC236}">
                <a16:creationId xmlns:a16="http://schemas.microsoft.com/office/drawing/2014/main" id="{472945B6-D7C3-EEBC-0DEA-F9C4899FB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888" y="1211011"/>
            <a:ext cx="1640016" cy="123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B83DDED7-F367-E3BF-CFA7-8B67229734BC}"/>
              </a:ext>
            </a:extLst>
          </p:cNvPr>
          <p:cNvSpPr/>
          <p:nvPr/>
        </p:nvSpPr>
        <p:spPr>
          <a:xfrm>
            <a:off x="6558379" y="2318997"/>
            <a:ext cx="811033" cy="45719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1FC059-1EB7-ABB8-0A14-00B02B3EAFC1}"/>
              </a:ext>
            </a:extLst>
          </p:cNvPr>
          <p:cNvSpPr txBox="1"/>
          <p:nvPr/>
        </p:nvSpPr>
        <p:spPr>
          <a:xfrm>
            <a:off x="6558378" y="2376667"/>
            <a:ext cx="811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100 nm </a:t>
            </a:r>
          </a:p>
        </p:txBody>
      </p:sp>
    </p:spTree>
    <p:extLst>
      <p:ext uri="{BB962C8B-B14F-4D97-AF65-F5344CB8AC3E}">
        <p14:creationId xmlns:p14="http://schemas.microsoft.com/office/powerpoint/2010/main" val="328221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060D52-2C90-02FF-EB75-3269DE02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Gold Nanoparticles vs Bulk Gold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256BC4-F2F4-1E90-00FB-4BF316D7AD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5" name="Picture 4" descr="Size does matter: Nano vs. Macroscopic world | Manuscriptedit Blog">
            <a:extLst>
              <a:ext uri="{FF2B5EF4-FFF2-40B4-BE49-F238E27FC236}">
                <a16:creationId xmlns:a16="http://schemas.microsoft.com/office/drawing/2014/main" id="{C6AC69D9-CCFC-08B3-EB0C-204240944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52" y="892515"/>
            <a:ext cx="744369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310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3236B0-5E3B-527F-38E5-C45B9008E5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595CA0-A68B-9BEB-1063-95DE6078F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Nanoparticles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ED3F93-A6B9-7EDC-B937-B4716C5B78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SzPct val="175000"/>
              <a:buBlip>
                <a:blip r:embed="rId2"/>
              </a:buBlip>
            </a:pPr>
            <a:r>
              <a:rPr lang="en-US" sz="1800" dirty="0"/>
              <a:t>Uses in Multiple Fields </a:t>
            </a:r>
          </a:p>
          <a:p>
            <a:pPr lvl="1">
              <a:buSzPct val="175000"/>
              <a:buBlip>
                <a:blip r:embed="rId2"/>
              </a:buBlip>
            </a:pPr>
            <a:r>
              <a:rPr lang="en-US" sz="1400" dirty="0"/>
              <a:t>Medical, research, etc. </a:t>
            </a:r>
          </a:p>
          <a:p>
            <a:pPr>
              <a:buSzPct val="175000"/>
              <a:buBlip>
                <a:blip r:embed="rId2"/>
              </a:buBlip>
            </a:pPr>
            <a:r>
              <a:rPr lang="en-US" sz="1800" dirty="0"/>
              <a:t>Real World Applications:</a:t>
            </a:r>
          </a:p>
          <a:p>
            <a:pPr lvl="1">
              <a:buSzPct val="175000"/>
              <a:buBlip>
                <a:blip r:embed="rId2"/>
              </a:buBlip>
            </a:pPr>
            <a:r>
              <a:rPr lang="en-US" sz="1400" dirty="0"/>
              <a:t>Medical Uses:</a:t>
            </a:r>
          </a:p>
          <a:p>
            <a:pPr lvl="2">
              <a:buSzPct val="175000"/>
              <a:buBlip>
                <a:blip r:embed="rId2"/>
              </a:buBlip>
            </a:pPr>
            <a:r>
              <a:rPr lang="en-US" sz="1200" dirty="0"/>
              <a:t>Hypothermia Therapy </a:t>
            </a:r>
          </a:p>
          <a:p>
            <a:pPr lvl="2">
              <a:buSzPct val="175000"/>
              <a:buBlip>
                <a:blip r:embed="rId2"/>
              </a:buBlip>
            </a:pPr>
            <a:r>
              <a:rPr lang="en-US" sz="1200" dirty="0"/>
              <a:t>Cancer Therapy </a:t>
            </a:r>
          </a:p>
          <a:p>
            <a:pPr lvl="1">
              <a:buSzPct val="175000"/>
              <a:buBlip>
                <a:blip r:embed="rId2"/>
              </a:buBlip>
            </a:pPr>
            <a:r>
              <a:rPr lang="en-US" sz="1600" dirty="0"/>
              <a:t>Sterilization and Disinfection </a:t>
            </a:r>
          </a:p>
          <a:p>
            <a:pPr lvl="1">
              <a:buSzPct val="175000"/>
              <a:buBlip>
                <a:blip r:embed="rId2"/>
              </a:buBlip>
            </a:pPr>
            <a:r>
              <a:rPr lang="en-US" sz="1600" dirty="0"/>
              <a:t>Nano Thermal Sensor</a:t>
            </a:r>
          </a:p>
        </p:txBody>
      </p:sp>
      <p:pic>
        <p:nvPicPr>
          <p:cNvPr id="8" name="Picture 7" descr="Nanomaterials | Free Full-Text | An Overview of the Synthesis of Gold  Nanoparticles Using Radiation Technologies">
            <a:extLst>
              <a:ext uri="{FF2B5EF4-FFF2-40B4-BE49-F238E27FC236}">
                <a16:creationId xmlns:a16="http://schemas.microsoft.com/office/drawing/2014/main" id="{B3D71D2B-E29A-F229-38DF-40192D76D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527" y="1347148"/>
            <a:ext cx="4594775" cy="276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823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59325-9D9A-C17C-186F-E719F3359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Lycurgus Cup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2CFF3D-61F4-B546-C553-002D700C15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5056164-8F1D-B56B-F67A-B9CA8C466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879010"/>
            <a:ext cx="6583680" cy="382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293767"/>
      </p:ext>
    </p:extLst>
  </p:cSld>
  <p:clrMapOvr>
    <a:masterClrMapping/>
  </p:clrMapOvr>
</p:sld>
</file>

<file path=ppt/theme/theme1.xml><?xml version="1.0" encoding="utf-8"?>
<a:theme xmlns:a="http://schemas.openxmlformats.org/drawingml/2006/main" name="LP2L">
  <a:themeElements>
    <a:clrScheme name="LP2L bleu">
      <a:dk1>
        <a:srgbClr val="000000"/>
      </a:dk1>
      <a:lt1>
        <a:srgbClr val="FFFFFF"/>
      </a:lt1>
      <a:dk2>
        <a:srgbClr val="0F1E37"/>
      </a:dk2>
      <a:lt2>
        <a:srgbClr val="EEECE1"/>
      </a:lt2>
      <a:accent1>
        <a:srgbClr val="C0504D"/>
      </a:accent1>
      <a:accent2>
        <a:srgbClr val="4F81B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A4559354747641AD5B53E7B59D6454" ma:contentTypeVersion="4" ma:contentTypeDescription="Create a new document." ma:contentTypeScope="" ma:versionID="3c8ce002062bcee6419c79fe0dc97169">
  <xsd:schema xmlns:xsd="http://www.w3.org/2001/XMLSchema" xmlns:xs="http://www.w3.org/2001/XMLSchema" xmlns:p="http://schemas.microsoft.com/office/2006/metadata/properties" xmlns:ns3="eaa13ae8-d188-4527-9b01-7c3d43b18320" targetNamespace="http://schemas.microsoft.com/office/2006/metadata/properties" ma:root="true" ma:fieldsID="651ceb6b440968ab51bbc0e90f0c9506" ns3:_="">
    <xsd:import namespace="eaa13ae8-d188-4527-9b01-7c3d43b1832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13ae8-d188-4527-9b01-7c3d43b183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B3814F-F9FE-4981-8F85-F602941B7B16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eaa13ae8-d188-4527-9b01-7c3d43b18320"/>
    <ds:schemaRef ds:uri="http://schemas.microsoft.com/office/2006/metadata/properties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3E23557-B60A-4E70-9D7E-BCF94A3E42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DAF1FB-20D9-4F4C-AE59-2B7D113BD7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a13ae8-d188-4527-9b01-7c3d43b183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3304</TotalTime>
  <Words>1483</Words>
  <Application>Microsoft Office PowerPoint</Application>
  <PresentationFormat>On-screen Show (16:9)</PresentationFormat>
  <Paragraphs>304</Paragraphs>
  <Slides>46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Cambria Math</vt:lpstr>
      <vt:lpstr>LP2L</vt:lpstr>
      <vt:lpstr>Photo-Thermal Response of a Vesicle Nanoparticle</vt:lpstr>
      <vt:lpstr>Table of Contents</vt:lpstr>
      <vt:lpstr>Background </vt:lpstr>
      <vt:lpstr>Introduction</vt:lpstr>
      <vt:lpstr>Conventional Way of Light Localization</vt:lpstr>
      <vt:lpstr>Nanosized Light Localizers</vt:lpstr>
      <vt:lpstr>Gold Nanoparticles vs Bulk Gold</vt:lpstr>
      <vt:lpstr>Applications of Nanoparticles</vt:lpstr>
      <vt:lpstr>The Lycurgus Cup</vt:lpstr>
      <vt:lpstr>The Lycurgus Cup</vt:lpstr>
      <vt:lpstr>Metallic Nanoparticles </vt:lpstr>
      <vt:lpstr>Background  </vt:lpstr>
      <vt:lpstr>Interaction with Light </vt:lpstr>
      <vt:lpstr>Nanoparticle Interaction with Light </vt:lpstr>
      <vt:lpstr>Electric Field Influence </vt:lpstr>
      <vt:lpstr>Optical Cross Section for Simple Nanoparticle</vt:lpstr>
      <vt:lpstr>Comparing Nanoparticles </vt:lpstr>
      <vt:lpstr>Comparing Nanoparticles </vt:lpstr>
      <vt:lpstr>Comparing Nanoparticles </vt:lpstr>
      <vt:lpstr>Vesicle Nanoparticle</vt:lpstr>
      <vt:lpstr>Vesicle Nanoparticle </vt:lpstr>
      <vt:lpstr>Materials and Dimensions</vt:lpstr>
      <vt:lpstr>Creating The Nanoseeds</vt:lpstr>
      <vt:lpstr>Placing The Nanoseeds </vt:lpstr>
      <vt:lpstr>Optical Properties </vt:lpstr>
      <vt:lpstr>Permittivity of Gold (ε= ε^′+i∙ε′′)</vt:lpstr>
      <vt:lpstr>VO2 as an Optical Phase Change Material </vt:lpstr>
      <vt:lpstr>Permittivity of VO2 (ε= ε^′+i∙ε′′)</vt:lpstr>
      <vt:lpstr>Fill Fraction of VO2</vt:lpstr>
      <vt:lpstr>Permittivity of VO2</vt:lpstr>
      <vt:lpstr>Cross Sections of Nanoparticles </vt:lpstr>
      <vt:lpstr>Scattering Cross Section of Nanoparticles</vt:lpstr>
      <vt:lpstr>Solving for all Cross Sections of Light </vt:lpstr>
      <vt:lpstr>Electromagnetic Field Polarizations </vt:lpstr>
      <vt:lpstr>Electric Field Enhancement (FE)</vt:lpstr>
      <vt:lpstr>Electric Field Enhancements </vt:lpstr>
      <vt:lpstr>Electric Field Enhancements </vt:lpstr>
      <vt:lpstr>Intensity of Laser </vt:lpstr>
      <vt:lpstr>Cross Sections of Light, Linear, λ = 790 nm </vt:lpstr>
      <vt:lpstr>Cross Sections of Light, Circular, λ = 790 nm </vt:lpstr>
      <vt:lpstr>Thermodynamics </vt:lpstr>
      <vt:lpstr>Thermodynamics  </vt:lpstr>
      <vt:lpstr>Thermodynamics  </vt:lpstr>
      <vt:lpstr>Applications for VNP</vt:lpstr>
      <vt:lpstr>Applications for VNP</vt:lpstr>
      <vt:lpstr>Conclusion for VNP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</dc:title>
  <dc:creator>Megan P</dc:creator>
  <cp:lastModifiedBy>Megan Pulford</cp:lastModifiedBy>
  <cp:revision>40</cp:revision>
  <dcterms:modified xsi:type="dcterms:W3CDTF">2022-05-20T13:15:17Z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0x010100FBA4559354747641AD5B53E7B59D6454</vt:lpwstr>
  </property>
</Properties>
</file>